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063" r:id="rId5"/>
    <p:sldId id="2062" r:id="rId6"/>
    <p:sldId id="2061" r:id="rId7"/>
    <p:sldId id="2064" r:id="rId8"/>
    <p:sldId id="20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mmary slides for Concept" id="{294BD54E-3541-3C44-8CD4-9B3A7E6A114B}">
          <p14:sldIdLst>
            <p14:sldId id="2063"/>
            <p14:sldId id="2062"/>
            <p14:sldId id="2061"/>
            <p14:sldId id="2064"/>
            <p14:sldId id="20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B6142C-9BB8-FD96-002F-79E52D653D4C}" name="Jory, Dawn" initials="DJ" userId="S::dawnj@udel.edu::2f7609a0-85b2-428a-aad1-d7033a0a5597" providerId="AD"/>
  <p188:author id="{360F35A3-488E-4684-C364-2BDAA721CDD0}" name="Kedia, Sandeep" initials="KS" userId="S::skedia@udel.edu::5b958d70-efbe-4750-a51b-e1f7047e39a5" providerId="AD"/>
  <p188:author id="{424EC6FA-2ED8-9BD2-1392-1F03024CFB39}" name="Maiese, Daniel" initials="MD" userId="S::dmaiese@udel.edu::2ec2a1f1-94b3-4241-8fdb-cbe6dd2e55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wn Jory" initials="DJ" lastIdx="3" clrIdx="0"/>
  <p:cmAuthor id="2" name="Stacy L Springs" initials="SLS" lastIdx="1" clrIdx="1"/>
  <p:cmAuthor id="3" name="Stacy L Springs" initials="SLS [2]" lastIdx="1" clrIdx="2"/>
  <p:cmAuthor id="4" name="Stacy L Springs" initials="SLS [3]" lastIdx="1" clrIdx="3"/>
  <p:cmAuthor id="5" name="Jennifer Mantle" initials="JM" lastIdx="1" clrIdx="4">
    <p:extLst>
      <p:ext uri="{19B8F6BF-5375-455C-9EA6-DF929625EA0E}">
        <p15:presenceInfo xmlns:p15="http://schemas.microsoft.com/office/powerpoint/2012/main" userId="Jennifer Mant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0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shaw, Stephen" userId="S::robishaw@udel.edu::a2e77c48-3d92-433b-824a-fe945c9c7766" providerId="AD" clId="Web-{57B1957A-C5AF-40AC-B03E-39B1CDB8D4BB}"/>
    <pc:docChg chg="modSld">
      <pc:chgData name="Robishaw, Stephen" userId="S::robishaw@udel.edu::a2e77c48-3d92-433b-824a-fe945c9c7766" providerId="AD" clId="Web-{57B1957A-C5AF-40AC-B03E-39B1CDB8D4BB}" dt="2024-08-22T13:45:59.473" v="0" actId="20577"/>
      <pc:docMkLst>
        <pc:docMk/>
      </pc:docMkLst>
      <pc:sldChg chg="modSp">
        <pc:chgData name="Robishaw, Stephen" userId="S::robishaw@udel.edu::a2e77c48-3d92-433b-824a-fe945c9c7766" providerId="AD" clId="Web-{57B1957A-C5AF-40AC-B03E-39B1CDB8D4BB}" dt="2024-08-22T13:45:59.473" v="0" actId="20577"/>
        <pc:sldMkLst>
          <pc:docMk/>
          <pc:sldMk cId="1368657373" sldId="2063"/>
        </pc:sldMkLst>
      </pc:sldChg>
    </pc:docChg>
  </pc:docChgLst>
  <pc:docChgLst>
    <pc:chgData name="Maiese, Daniel" userId="2ec2a1f1-94b3-4241-8fdb-cbe6dd2e5503" providerId="ADAL" clId="{53AFE65F-5289-4AD3-8CD4-6D583D56B9D4}"/>
    <pc:docChg chg="custSel modMainMaster">
      <pc:chgData name="Maiese, Daniel" userId="2ec2a1f1-94b3-4241-8fdb-cbe6dd2e5503" providerId="ADAL" clId="{53AFE65F-5289-4AD3-8CD4-6D583D56B9D4}" dt="2025-06-11T13:01:49.948" v="26" actId="1076"/>
      <pc:docMkLst>
        <pc:docMk/>
      </pc:docMkLst>
      <pc:sldMasterChg chg="addSp delSp modSp mod modSldLayout">
        <pc:chgData name="Maiese, Daniel" userId="2ec2a1f1-94b3-4241-8fdb-cbe6dd2e5503" providerId="ADAL" clId="{53AFE65F-5289-4AD3-8CD4-6D583D56B9D4}" dt="2025-06-11T13:01:49.948" v="26" actId="1076"/>
        <pc:sldMasterMkLst>
          <pc:docMk/>
          <pc:sldMasterMk cId="1689581914" sldId="2147483672"/>
        </pc:sldMasterMkLst>
        <pc:spChg chg="mod">
          <ac:chgData name="Maiese, Daniel" userId="2ec2a1f1-94b3-4241-8fdb-cbe6dd2e5503" providerId="ADAL" clId="{53AFE65F-5289-4AD3-8CD4-6D583D56B9D4}" dt="2025-06-11T12:58:28.314" v="0" actId="20577"/>
          <ac:spMkLst>
            <pc:docMk/>
            <pc:sldMasterMk cId="1689581914" sldId="2147483672"/>
            <ac:spMk id="19" creationId="{00000000-0000-0000-0000-000000000000}"/>
          </ac:spMkLst>
        </pc:spChg>
        <pc:picChg chg="add del mod">
          <ac:chgData name="Maiese, Daniel" userId="2ec2a1f1-94b3-4241-8fdb-cbe6dd2e5503" providerId="ADAL" clId="{53AFE65F-5289-4AD3-8CD4-6D583D56B9D4}" dt="2025-06-11T13:00:58.181" v="16" actId="478"/>
          <ac:picMkLst>
            <pc:docMk/>
            <pc:sldMasterMk cId="1689581914" sldId="2147483672"/>
            <ac:picMk id="5" creationId="{559CBCD7-1CC7-EA93-206E-0491F98B9137}"/>
          </ac:picMkLst>
        </pc:picChg>
        <pc:picChg chg="add mod">
          <ac:chgData name="Maiese, Daniel" userId="2ec2a1f1-94b3-4241-8fdb-cbe6dd2e5503" providerId="ADAL" clId="{53AFE65F-5289-4AD3-8CD4-6D583D56B9D4}" dt="2025-06-11T13:01:49.948" v="26" actId="1076"/>
          <ac:picMkLst>
            <pc:docMk/>
            <pc:sldMasterMk cId="1689581914" sldId="2147483672"/>
            <ac:picMk id="8" creationId="{5349ED25-137D-A0F9-A856-B31C47A655DA}"/>
          </ac:picMkLst>
        </pc:picChg>
        <pc:picChg chg="del">
          <ac:chgData name="Maiese, Daniel" userId="2ec2a1f1-94b3-4241-8fdb-cbe6dd2e5503" providerId="ADAL" clId="{53AFE65F-5289-4AD3-8CD4-6D583D56B9D4}" dt="2025-06-11T13:00:29.267" v="12" actId="478"/>
          <ac:picMkLst>
            <pc:docMk/>
            <pc:sldMasterMk cId="1689581914" sldId="2147483672"/>
            <ac:picMk id="20" creationId="{00000000-0000-0000-0000-000000000000}"/>
          </ac:picMkLst>
        </pc:picChg>
        <pc:sldLayoutChg chg="addSp delSp modSp mod">
          <pc:chgData name="Maiese, Daniel" userId="2ec2a1f1-94b3-4241-8fdb-cbe6dd2e5503" providerId="ADAL" clId="{53AFE65F-5289-4AD3-8CD4-6D583D56B9D4}" dt="2025-06-11T13:00:19.003" v="11" actId="1076"/>
          <pc:sldLayoutMkLst>
            <pc:docMk/>
            <pc:sldMasterMk cId="1689581914" sldId="2147483672"/>
            <pc:sldLayoutMk cId="3773736240" sldId="2147483673"/>
          </pc:sldLayoutMkLst>
          <pc:spChg chg="mod">
            <ac:chgData name="Maiese, Daniel" userId="2ec2a1f1-94b3-4241-8fdb-cbe6dd2e5503" providerId="ADAL" clId="{53AFE65F-5289-4AD3-8CD4-6D583D56B9D4}" dt="2025-06-11T12:58:35.120" v="1" actId="20577"/>
            <ac:spMkLst>
              <pc:docMk/>
              <pc:sldMasterMk cId="1689581914" sldId="2147483672"/>
              <pc:sldLayoutMk cId="3773736240" sldId="2147483673"/>
              <ac:spMk id="14" creationId="{00000000-0000-0000-0000-000000000000}"/>
            </ac:spMkLst>
          </pc:spChg>
          <pc:picChg chg="add mod">
            <ac:chgData name="Maiese, Daniel" userId="2ec2a1f1-94b3-4241-8fdb-cbe6dd2e5503" providerId="ADAL" clId="{53AFE65F-5289-4AD3-8CD4-6D583D56B9D4}" dt="2025-06-11T13:00:19.003" v="11" actId="1076"/>
            <ac:picMkLst>
              <pc:docMk/>
              <pc:sldMasterMk cId="1689581914" sldId="2147483672"/>
              <pc:sldLayoutMk cId="3773736240" sldId="2147483673"/>
              <ac:picMk id="3" creationId="{BB74DE44-3055-F668-4960-8F37A8FA65DA}"/>
            </ac:picMkLst>
          </pc:picChg>
          <pc:picChg chg="del">
            <ac:chgData name="Maiese, Daniel" userId="2ec2a1f1-94b3-4241-8fdb-cbe6dd2e5503" providerId="ADAL" clId="{53AFE65F-5289-4AD3-8CD4-6D583D56B9D4}" dt="2025-06-11T12:59:13.830" v="2" actId="478"/>
            <ac:picMkLst>
              <pc:docMk/>
              <pc:sldMasterMk cId="1689581914" sldId="2147483672"/>
              <pc:sldLayoutMk cId="3773736240" sldId="2147483673"/>
              <ac:picMk id="11" creationId="{00000000-0000-0000-0000-000000000000}"/>
            </ac:picMkLst>
          </pc:picChg>
        </pc:sldLayoutChg>
      </pc:sldMasterChg>
    </pc:docChg>
  </pc:docChgLst>
  <pc:docChgLst>
    <pc:chgData name="Kedia, Sandeep" userId="S::skedia@udel.edu::5b958d70-efbe-4750-a51b-e1f7047e39a5" providerId="AD" clId="Web-{14C5090A-B3BB-756B-5B9D-E93378FC2321}"/>
    <pc:docChg chg="mod">
      <pc:chgData name="Kedia, Sandeep" userId="S::skedia@udel.edu::5b958d70-efbe-4750-a51b-e1f7047e39a5" providerId="AD" clId="Web-{14C5090A-B3BB-756B-5B9D-E93378FC2321}" dt="2025-06-10T21:05:53.752" v="0"/>
      <pc:docMkLst>
        <pc:docMk/>
      </pc:docMkLst>
    </pc:docChg>
  </pc:docChgLst>
  <pc:docChgLst>
    <pc:chgData name="Maiese, Daniel" userId="S::dmaiese@udel.edu::2ec2a1f1-94b3-4241-8fdb-cbe6dd2e5503" providerId="AD" clId="Web-{9031610D-AAD6-E409-2F8A-738FA6221B1C}"/>
    <pc:docChg chg="mod">
      <pc:chgData name="Maiese, Daniel" userId="S::dmaiese@udel.edu::2ec2a1f1-94b3-4241-8fdb-cbe6dd2e5503" providerId="AD" clId="Web-{9031610D-AAD6-E409-2F8A-738FA6221B1C}" dt="2025-06-11T13:34:06.215" v="0"/>
      <pc:docMkLst>
        <pc:docMk/>
      </pc:docMkLst>
    </pc:docChg>
  </pc:docChgLst>
  <pc:docChgLst>
    <pc:chgData name="Robishaw, Stephen" userId="a2e77c48-3d92-433b-824a-fe945c9c7766" providerId="ADAL" clId="{FAAD98F4-F083-4B50-86F7-0760F6470EC1}"/>
    <pc:docChg chg="modSld">
      <pc:chgData name="Robishaw, Stephen" userId="a2e77c48-3d92-433b-824a-fe945c9c7766" providerId="ADAL" clId="{FAAD98F4-F083-4B50-86F7-0760F6470EC1}" dt="2024-08-22T13:40:37.018" v="1" actId="20577"/>
      <pc:docMkLst>
        <pc:docMk/>
      </pc:docMkLst>
      <pc:sldChg chg="modSp mod">
        <pc:chgData name="Robishaw, Stephen" userId="a2e77c48-3d92-433b-824a-fe945c9c7766" providerId="ADAL" clId="{FAAD98F4-F083-4B50-86F7-0760F6470EC1}" dt="2024-08-22T13:40:37.018" v="1" actId="20577"/>
        <pc:sldMkLst>
          <pc:docMk/>
          <pc:sldMk cId="1368657373" sldId="2063"/>
        </pc:sldMkLst>
      </pc:sldChg>
    </pc:docChg>
  </pc:docChgLst>
  <pc:docChgLst>
    <pc:chgData name="Jory, Dawn" userId="2f7609a0-85b2-428a-aad1-d7033a0a5597" providerId="ADAL" clId="{4AE84376-1009-4DB9-AA6B-CD4F22660C56}"/>
    <pc:docChg chg="modSld">
      <pc:chgData name="Jory, Dawn" userId="2f7609a0-85b2-428a-aad1-d7033a0a5597" providerId="ADAL" clId="{4AE84376-1009-4DB9-AA6B-CD4F22660C56}" dt="2025-06-10T21:00:43.129" v="1" actId="20577"/>
      <pc:docMkLst>
        <pc:docMk/>
      </pc:docMkLst>
      <pc:sldChg chg="modSp mod">
        <pc:chgData name="Jory, Dawn" userId="2f7609a0-85b2-428a-aad1-d7033a0a5597" providerId="ADAL" clId="{4AE84376-1009-4DB9-AA6B-CD4F22660C56}" dt="2025-06-10T21:00:43.129" v="1" actId="20577"/>
        <pc:sldMkLst>
          <pc:docMk/>
          <pc:sldMk cId="1368657373" sldId="2063"/>
        </pc:sldMkLst>
        <pc:spChg chg="mod">
          <ac:chgData name="Jory, Dawn" userId="2f7609a0-85b2-428a-aad1-d7033a0a5597" providerId="ADAL" clId="{4AE84376-1009-4DB9-AA6B-CD4F22660C56}" dt="2025-06-10T21:00:43.129" v="1" actId="20577"/>
          <ac:spMkLst>
            <pc:docMk/>
            <pc:sldMk cId="1368657373" sldId="2063"/>
            <ac:spMk id="3" creationId="{FF396CFE-30CC-414C-B70F-DADF9D5EBA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EFD0-3CEB-4577-8A94-8AE4A938C6D9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F90A3-CA00-4AA2-A730-BD6FCE91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4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 userDrawn="1"/>
        </p:nvSpPr>
        <p:spPr>
          <a:xfrm>
            <a:off x="1535324" y="3464030"/>
            <a:ext cx="9144000" cy="6651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kern="800" spc="-53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219170" rtl="0" eaLnBrk="1" fontAlgn="auto" latinLnBrk="0" hangingPunct="1">
              <a:lnSpc>
                <a:spcPct val="86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800" cap="none" spc="400" normalizeH="0" baseline="0" noProof="0" dirty="0">
                <a:ln>
                  <a:noFill/>
                </a:ln>
                <a:solidFill>
                  <a:srgbClr val="149C9C">
                    <a:lumMod val="75000"/>
                  </a:srgbClr>
                </a:solidFill>
                <a:effectLst/>
                <a:uLnTx/>
                <a:uFillTx/>
                <a:latin typeface="Open Sans Regular" charset="0"/>
                <a:ea typeface="+mj-ea"/>
                <a:cs typeface="+mj-cs"/>
              </a:rPr>
              <a:t>AMERICAN INNOVATION AT WORK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642828" y="3441676"/>
            <a:ext cx="8928992" cy="600234"/>
            <a:chOff x="1524000" y="4055573"/>
            <a:chExt cx="9144000" cy="60023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524000" y="4655807"/>
              <a:ext cx="9144000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524000" y="4055573"/>
              <a:ext cx="9144000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535324" y="4226944"/>
            <a:ext cx="9144000" cy="172528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71450" y="6162675"/>
            <a:ext cx="11849100" cy="552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1325" y="6345070"/>
            <a:ext cx="12191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bg1"/>
                </a:solidFill>
                <a:latin typeface="Helvetica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</a:rPr>
              <a:t>©2025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</a:rPr>
              <a:t>NIIMBL  |   All Rights Reserved   |   For Authorized Use Only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3" name="Picture 2" descr="A logo for a company&#10;&#10;AI-generated content may be incorrect.">
            <a:extLst>
              <a:ext uri="{FF2B5EF4-FFF2-40B4-BE49-F238E27FC236}">
                <a16:creationId xmlns:a16="http://schemas.microsoft.com/office/drawing/2014/main" id="{BB74DE44-3055-F668-4960-8F37A8FA65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39" y="686439"/>
            <a:ext cx="6380922" cy="25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73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5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0" y="1520825"/>
            <a:ext cx="10363200" cy="4392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26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0" y="1520825"/>
            <a:ext cx="10363200" cy="4392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017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3935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197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53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1491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42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9AE2-153D-9149-A9DF-43EEF27F7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528A7-A1DA-6F41-8E23-D8CFAB3CF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2E882-4B3C-0144-A820-D330DD3E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EB16E-B230-5542-BAE6-7C6302FD19FF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BA84B-9AA9-4546-A805-9D71E8872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E7232-CF93-4442-847E-03EFE41BB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AE9F6-679B-F441-B6BD-EE01BDA0F962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31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12667" y="6087945"/>
            <a:ext cx="12192000" cy="774977"/>
          </a:xfrm>
          <a:prstGeom prst="rect">
            <a:avLst/>
          </a:prstGeom>
          <a:solidFill>
            <a:srgbClr val="14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rgbClr val="00539F"/>
                  </a:gs>
                  <a:gs pos="22000">
                    <a:srgbClr val="006EA2"/>
                  </a:gs>
                  <a:gs pos="100000">
                    <a:srgbClr val="67C6E6"/>
                  </a:gs>
                </a:gsLst>
                <a:lin ang="2700000" scaled="1"/>
                <a:tileRect/>
              </a:gra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103632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5339916" y="6294802"/>
            <a:ext cx="5515649" cy="33855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Regular" charset="0"/>
                <a:ea typeface="+mn-ea"/>
                <a:cs typeface="+mn-cs"/>
              </a:rPr>
              <a:t>AMERICAN INNOVATION AT WORK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14963" y="6293087"/>
            <a:ext cx="13942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Regular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18075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1861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426720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1154288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1252512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/>
        </p:nvSpPr>
        <p:spPr>
          <a:xfrm>
            <a:off x="1127078" y="6259096"/>
            <a:ext cx="402336" cy="402336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/>
        </p:nvSpPr>
        <p:spPr>
          <a:xfrm>
            <a:off x="249959" y="6251322"/>
            <a:ext cx="402336" cy="402336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Regular" charset="0"/>
              <a:ea typeface="+mn-ea"/>
              <a:cs typeface="+mn-cs"/>
            </a:endParaRPr>
          </a:p>
        </p:txBody>
      </p:sp>
      <p:sp>
        <p:nvSpPr>
          <p:cNvPr id="19" name="Slide Number Placeholder 5"/>
          <p:cNvSpPr txBox="1">
            <a:spLocks/>
          </p:cNvSpPr>
          <p:nvPr/>
        </p:nvSpPr>
        <p:spPr>
          <a:xfrm>
            <a:off x="0" y="6290644"/>
            <a:ext cx="6297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bg1"/>
                </a:solidFill>
                <a:latin typeface="Helvetica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©2025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NIIMBL  |   For Authorized Use Only  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4878238" y="6296307"/>
            <a:ext cx="2435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bg1"/>
                </a:solidFill>
                <a:latin typeface="Helvetica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CONFIDENTIAL</a:t>
            </a:r>
          </a:p>
        </p:txBody>
      </p:sp>
      <p:pic>
        <p:nvPicPr>
          <p:cNvPr id="8" name="Picture 7" descr="A white text with a dna strand in the middle&#10;&#10;AI-generated content may be incorrect.">
            <a:extLst>
              <a:ext uri="{FF2B5EF4-FFF2-40B4-BE49-F238E27FC236}">
                <a16:creationId xmlns:a16="http://schemas.microsoft.com/office/drawing/2014/main" id="{5349ED25-137D-A0F9-A856-B31C47A655D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565" y="6101517"/>
            <a:ext cx="1195822" cy="71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8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ctr" defTabSz="1219170" rtl="0" eaLnBrk="1" latinLnBrk="0" hangingPunct="1">
        <a:lnSpc>
          <a:spcPct val="86000"/>
        </a:lnSpc>
        <a:spcBef>
          <a:spcPct val="0"/>
        </a:spcBef>
        <a:buNone/>
        <a:defRPr sz="2800" b="0" i="0" kern="800" spc="-53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j-ea"/>
          <a:cs typeface="+mj-cs"/>
        </a:defRPr>
      </a:lvl1pPr>
    </p:titleStyle>
    <p:bodyStyle>
      <a:lvl1pPr marL="228594" indent="-228594" algn="l" defTabSz="1219170" rtl="0" eaLnBrk="1" latinLnBrk="0" hangingPunct="1">
        <a:spcBef>
          <a:spcPct val="20000"/>
        </a:spcBef>
        <a:buClr>
          <a:srgbClr val="149B9B"/>
        </a:buClr>
        <a:buFont typeface="Arial" panose="020B0604020202020204" pitchFamily="34" charset="0"/>
        <a:buChar char="•"/>
        <a:defRPr sz="2000" b="0" i="0" kern="800" spc="-13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n-ea"/>
          <a:cs typeface="+mn-cs"/>
        </a:defRPr>
      </a:lvl1pPr>
      <a:lvl2pPr marL="459306" indent="-230712" algn="l" defTabSz="1219170" rtl="0" eaLnBrk="1" latinLnBrk="0" hangingPunct="1">
        <a:spcBef>
          <a:spcPct val="20000"/>
        </a:spcBef>
        <a:buClr>
          <a:srgbClr val="149B9B"/>
        </a:buClr>
        <a:buFont typeface="Arial" panose="020B0604020202020204" pitchFamily="34" charset="0"/>
        <a:buChar char="–"/>
        <a:defRPr sz="1600" b="0" i="0" kern="800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n-ea"/>
          <a:cs typeface="+mn-cs"/>
        </a:defRPr>
      </a:lvl2pPr>
      <a:lvl3pPr marL="687900" indent="-228594" algn="l" defTabSz="1219170" rtl="0" eaLnBrk="1" latinLnBrk="0" hangingPunct="1">
        <a:spcBef>
          <a:spcPct val="20000"/>
        </a:spcBef>
        <a:buClr>
          <a:srgbClr val="149B9B"/>
        </a:buClr>
        <a:buFont typeface="Arial" panose="020B0604020202020204" pitchFamily="34" charset="0"/>
        <a:buChar char="•"/>
        <a:defRPr sz="1600" b="0" i="0" kern="800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n-ea"/>
          <a:cs typeface="+mn-cs"/>
        </a:defRPr>
      </a:lvl3pPr>
      <a:lvl4pPr marL="916494" indent="-228594" algn="l" defTabSz="1219170" rtl="0" eaLnBrk="1" latinLnBrk="0" hangingPunct="1">
        <a:spcBef>
          <a:spcPct val="20000"/>
        </a:spcBef>
        <a:buClr>
          <a:srgbClr val="149B9B"/>
        </a:buClr>
        <a:buFont typeface="Arial" panose="020B0604020202020204" pitchFamily="34" charset="0"/>
        <a:buChar char="–"/>
        <a:defRPr sz="1600" b="0" i="0" kern="800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n-ea"/>
          <a:cs typeface="+mn-cs"/>
        </a:defRPr>
      </a:lvl4pPr>
      <a:lvl5pPr marL="1145089" indent="-228594" algn="l" defTabSz="1219170" rtl="0" eaLnBrk="1" latinLnBrk="0" hangingPunct="1">
        <a:spcBef>
          <a:spcPct val="20000"/>
        </a:spcBef>
        <a:buClr>
          <a:srgbClr val="149B9B"/>
        </a:buClr>
        <a:buFont typeface="Arial" panose="020B0604020202020204" pitchFamily="34" charset="0"/>
        <a:buChar char="»"/>
        <a:defRPr sz="1600" b="0" i="0" kern="800">
          <a:solidFill>
            <a:schemeClr val="tx1">
              <a:lumMod val="65000"/>
              <a:lumOff val="35000"/>
            </a:schemeClr>
          </a:solidFill>
          <a:latin typeface="Open Sans Regular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396CFE-30CC-414C-B70F-DADF9D5EBA35}"/>
              </a:ext>
            </a:extLst>
          </p:cNvPr>
          <p:cNvSpPr txBox="1">
            <a:spLocks/>
          </p:cNvSpPr>
          <p:nvPr/>
        </p:nvSpPr>
        <p:spPr>
          <a:xfrm>
            <a:off x="910266" y="368660"/>
            <a:ext cx="10363200" cy="81756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b="0" i="0" kern="800" spc="-53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i="1" dirty="0">
                <a:solidFill>
                  <a:srgbClr val="009999"/>
                </a:solidFill>
                <a:latin typeface="Arial"/>
                <a:cs typeface="Arial"/>
              </a:rPr>
              <a:t>Concept title and PC9.1T category from RFP being addressed</a:t>
            </a:r>
            <a:r>
              <a:rPr lang="en-US" sz="3200" b="1" dirty="0">
                <a:solidFill>
                  <a:srgbClr val="009999"/>
                </a:solidFill>
                <a:latin typeface="Arial"/>
                <a:cs typeface="Arial"/>
              </a:rPr>
              <a:t> (1 slide max)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02CCE9-9377-6641-9CF1-C7307E9FBFAC}"/>
              </a:ext>
            </a:extLst>
          </p:cNvPr>
          <p:cNvSpPr txBox="1"/>
          <p:nvPr/>
        </p:nvSpPr>
        <p:spPr>
          <a:xfrm>
            <a:off x="773723" y="1699846"/>
            <a:ext cx="10499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PI and co-P(s), and associated organizations</a:t>
            </a:r>
          </a:p>
          <a:p>
            <a:pPr marL="285750" indent="-285750">
              <a:buFontTx/>
              <a:buChar char="-"/>
            </a:pPr>
            <a:r>
              <a:rPr lang="en-US" dirty="0"/>
              <a:t>Specific Partners or Expertise being sought (if any)</a:t>
            </a:r>
          </a:p>
          <a:p>
            <a:pPr marL="285750" indent="-285750">
              <a:buFontTx/>
              <a:buChar char="-"/>
            </a:pPr>
            <a:r>
              <a:rPr lang="en-US" dirty="0"/>
              <a:t>Short description of problem being addressed and technical development methodologies and approaches to be used </a:t>
            </a:r>
          </a:p>
        </p:txBody>
      </p:sp>
    </p:spTree>
    <p:extLst>
      <p:ext uri="{BB962C8B-B14F-4D97-AF65-F5344CB8AC3E}">
        <p14:creationId xmlns:p14="http://schemas.microsoft.com/office/powerpoint/2010/main" val="136865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20"/>
    </mc:Choice>
    <mc:Fallback xmlns="">
      <p:transition spd="slow" advTm="184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396CFE-30CC-414C-B70F-DADF9D5EBA35}"/>
              </a:ext>
            </a:extLst>
          </p:cNvPr>
          <p:cNvSpPr txBox="1">
            <a:spLocks/>
          </p:cNvSpPr>
          <p:nvPr/>
        </p:nvSpPr>
        <p:spPr>
          <a:xfrm>
            <a:off x="910266" y="368660"/>
            <a:ext cx="10363200" cy="81756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b="0" i="0" kern="800" spc="-53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i="1" dirty="0">
                <a:solidFill>
                  <a:srgbClr val="009999"/>
                </a:solidFill>
              </a:rPr>
              <a:t>Objectives and Expected Impact(s) of Proposed Concept </a:t>
            </a:r>
            <a:r>
              <a:rPr lang="en-US" sz="3200" b="1" dirty="0">
                <a:solidFill>
                  <a:srgbClr val="009999"/>
                </a:solidFill>
              </a:rPr>
              <a:t>(1 slide max)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9FD877-2536-C84F-B9B8-4BFBAA0D3D30}"/>
              </a:ext>
            </a:extLst>
          </p:cNvPr>
          <p:cNvSpPr/>
          <p:nvPr/>
        </p:nvSpPr>
        <p:spPr>
          <a:xfrm>
            <a:off x="644768" y="1724689"/>
            <a:ext cx="9671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 Identify key objectives and describe the potential impacts of the project, </a:t>
            </a:r>
            <a:r>
              <a:rPr lang="en-US"/>
              <a:t>including technology, </a:t>
            </a:r>
            <a:r>
              <a:rPr lang="en-US" dirty="0"/>
              <a:t>sustainability, and/or regulatory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98115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98"/>
    </mc:Choice>
    <mc:Fallback xmlns="">
      <p:transition spd="slow" advTm="979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396CFE-30CC-414C-B70F-DADF9D5EBA35}"/>
              </a:ext>
            </a:extLst>
          </p:cNvPr>
          <p:cNvSpPr txBox="1">
            <a:spLocks/>
          </p:cNvSpPr>
          <p:nvPr/>
        </p:nvSpPr>
        <p:spPr>
          <a:xfrm>
            <a:off x="910266" y="368660"/>
            <a:ext cx="10363200" cy="81756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b="0" i="0" kern="800" spc="-53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i="1" dirty="0">
                <a:solidFill>
                  <a:srgbClr val="009999"/>
                </a:solidFill>
              </a:rPr>
              <a:t>NIIMBL Biomanufacturing Readiness Level Assessment </a:t>
            </a:r>
            <a:r>
              <a:rPr lang="en-US" sz="3200" b="1" dirty="0">
                <a:solidFill>
                  <a:srgbClr val="009999"/>
                </a:solidFill>
              </a:rPr>
              <a:t>(1 slide max)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F88AB0-021E-B74B-80B1-B1C4B6AF6433}"/>
              </a:ext>
            </a:extLst>
          </p:cNvPr>
          <p:cNvSpPr/>
          <p:nvPr/>
        </p:nvSpPr>
        <p:spPr>
          <a:xfrm>
            <a:off x="633194" y="1504770"/>
            <a:ext cx="9671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Identify the starting and anticipated ending Bioprocess Readiness Level (BRL) and provide the basis for the assessment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BRL Concept </a:t>
            </a:r>
            <a:r>
              <a:rPr lang="en-US"/>
              <a:t>Appendix on the RFP website provides </a:t>
            </a:r>
            <a:r>
              <a:rPr lang="en-US" dirty="0"/>
              <a:t>guidance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67"/>
    </mc:Choice>
    <mc:Fallback xmlns="">
      <p:transition spd="slow" advTm="896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396CFE-30CC-414C-B70F-DADF9D5EBA35}"/>
              </a:ext>
            </a:extLst>
          </p:cNvPr>
          <p:cNvSpPr txBox="1">
            <a:spLocks/>
          </p:cNvSpPr>
          <p:nvPr/>
        </p:nvSpPr>
        <p:spPr>
          <a:xfrm>
            <a:off x="910266" y="368660"/>
            <a:ext cx="10363200" cy="81756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b="0" i="0" kern="800" spc="-53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dirty="0">
                <a:solidFill>
                  <a:srgbClr val="009999"/>
                </a:solidFill>
              </a:rPr>
              <a:t>Technical Details (slide #1, max 2 slides total)</a:t>
            </a:r>
          </a:p>
        </p:txBody>
      </p:sp>
    </p:spTree>
    <p:extLst>
      <p:ext uri="{BB962C8B-B14F-4D97-AF65-F5344CB8AC3E}">
        <p14:creationId xmlns:p14="http://schemas.microsoft.com/office/powerpoint/2010/main" val="285818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6"/>
    </mc:Choice>
    <mc:Fallback xmlns="">
      <p:transition spd="slow" advTm="43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396CFE-30CC-414C-B70F-DADF9D5EBA35}"/>
              </a:ext>
            </a:extLst>
          </p:cNvPr>
          <p:cNvSpPr txBox="1">
            <a:spLocks/>
          </p:cNvSpPr>
          <p:nvPr/>
        </p:nvSpPr>
        <p:spPr>
          <a:xfrm>
            <a:off x="910266" y="368660"/>
            <a:ext cx="10363200" cy="81756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b="0" i="0" kern="800" spc="-53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dirty="0">
                <a:solidFill>
                  <a:srgbClr val="009999"/>
                </a:solidFill>
              </a:rPr>
              <a:t>Technical Details (slide #2, max 2 slides total)</a:t>
            </a:r>
          </a:p>
        </p:txBody>
      </p:sp>
    </p:spTree>
    <p:extLst>
      <p:ext uri="{BB962C8B-B14F-4D97-AF65-F5344CB8AC3E}">
        <p14:creationId xmlns:p14="http://schemas.microsoft.com/office/powerpoint/2010/main" val="387026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3"/>
    </mc:Choice>
    <mc:Fallback xmlns="">
      <p:transition spd="slow" advTm="683"/>
    </mc:Fallback>
  </mc:AlternateContent>
</p:sld>
</file>

<file path=ppt/theme/theme1.xml><?xml version="1.0" encoding="utf-8"?>
<a:theme xmlns:a="http://schemas.openxmlformats.org/drawingml/2006/main" name="NIIMBL 2018.07.13">
  <a:themeElements>
    <a:clrScheme name="NIIMB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49C9C"/>
      </a:accent1>
      <a:accent2>
        <a:srgbClr val="F37021"/>
      </a:accent2>
      <a:accent3>
        <a:srgbClr val="00AEEF"/>
      </a:accent3>
      <a:accent4>
        <a:srgbClr val="7F7F7F"/>
      </a:accent4>
      <a:accent5>
        <a:srgbClr val="FF0000"/>
      </a:accent5>
      <a:accent6>
        <a:srgbClr val="9C3E9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IIMBL 2018.07.13" id="{5AC0AA10-6103-47B5-823C-FB88B824A818}" vid="{BACF251D-662E-4838-A372-6334667CA7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661d0e-7837-4fb7-8570-f4e87a449bb2" xsi:nil="true"/>
    <lcf76f155ced4ddcb4097134ff3c332f xmlns="289164f0-e97f-4b6e-8646-b945397a9b3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07F1BB146594C8B1EFECAB1D626E4" ma:contentTypeVersion="18" ma:contentTypeDescription="Create a new document." ma:contentTypeScope="" ma:versionID="045570dd532084058ad8c57af5c26b8c">
  <xsd:schema xmlns:xsd="http://www.w3.org/2001/XMLSchema" xmlns:xs="http://www.w3.org/2001/XMLSchema" xmlns:p="http://schemas.microsoft.com/office/2006/metadata/properties" xmlns:ns2="289164f0-e97f-4b6e-8646-b945397a9b32" xmlns:ns3="f3661d0e-7837-4fb7-8570-f4e87a449bb2" targetNamespace="http://schemas.microsoft.com/office/2006/metadata/properties" ma:root="true" ma:fieldsID="f4015bf3bf6e322c8fd7ff35e0e32715" ns2:_="" ns3:_="">
    <xsd:import namespace="289164f0-e97f-4b6e-8646-b945397a9b32"/>
    <xsd:import namespace="f3661d0e-7837-4fb7-8570-f4e87a449b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164f0-e97f-4b6e-8646-b945397a9b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112047-8702-4ac9-aeff-28ab65cc26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61d0e-7837-4fb7-8570-f4e87a449b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e4e382-18f1-497e-830f-021a8beabef9}" ma:internalName="TaxCatchAll" ma:showField="CatchAllData" ma:web="f3661d0e-7837-4fb7-8570-f4e87a449b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ADAE20-8E40-47EA-8466-5ACA4B35C63E}">
  <ds:schemaRefs>
    <ds:schemaRef ds:uri="http://schemas.microsoft.com/office/2006/documentManagement/types"/>
    <ds:schemaRef ds:uri="http://schemas.openxmlformats.org/package/2006/metadata/core-properties"/>
    <ds:schemaRef ds:uri="289164f0-e97f-4b6e-8646-b945397a9b32"/>
    <ds:schemaRef ds:uri="http://purl.org/dc/terms/"/>
    <ds:schemaRef ds:uri="f3661d0e-7837-4fb7-8570-f4e87a449bb2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2B9CDE0-BB1F-450A-BC64-9EFF7548B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9164f0-e97f-4b6e-8646-b945397a9b32"/>
    <ds:schemaRef ds:uri="f3661d0e-7837-4fb7-8570-f4e87a449b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D29E0B-49A8-4247-B3D3-89844683F3E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698667d-8817-4ad9-a7f2-bb287f867e5f}" enabled="0" method="" siteId="{a698667d-8817-4ad9-a7f2-bb287f867e5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148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Helvetica</vt:lpstr>
      <vt:lpstr>Open Sans</vt:lpstr>
      <vt:lpstr>Open Sans Regular</vt:lpstr>
      <vt:lpstr>NIIMBL 2018.07.13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Sanford, Kathleen Rose</dc:creator>
  <cp:lastModifiedBy>Jory, Dawn</cp:lastModifiedBy>
  <cp:revision>45</cp:revision>
  <dcterms:created xsi:type="dcterms:W3CDTF">2017-06-27T19:03:49Z</dcterms:created>
  <dcterms:modified xsi:type="dcterms:W3CDTF">2025-06-16T22:12:34Z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0x01010052807F1BB146594C8B1EFECAB1D626E4</vt:lpwstr>
  </property>
  <property fmtid="{D5CDD505-2E9C-101B-9397-08002B2CF9AE}" pid="3" name="MediaServiceImageTags">
    <vt:lpwstr/>
  </property>
</Properties>
</file>