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10"/>
  </p:notesMasterIdLst>
  <p:sldIdLst>
    <p:sldId id="2063" r:id="rId5"/>
    <p:sldId id="2062" r:id="rId6"/>
    <p:sldId id="2061" r:id="rId7"/>
    <p:sldId id="2064" r:id="rId8"/>
    <p:sldId id="206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ummary slides for Concept" id="{294BD54E-3541-3C44-8CD4-9B3A7E6A114B}">
          <p14:sldIdLst>
            <p14:sldId id="2063"/>
            <p14:sldId id="2062"/>
            <p14:sldId id="2061"/>
            <p14:sldId id="2064"/>
            <p14:sldId id="20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BB6142C-9BB8-FD96-002F-79E52D653D4C}" name="Jory, Dawn" initials="DJ" userId="S::dawnj@udel.edu::2f7609a0-85b2-428a-aad1-d7033a0a5597" providerId="AD"/>
  <p188:author id="{360F35A3-488E-4684-C364-2BDAA721CDD0}" name="Kedia, Sandeep" initials="KS" userId="S::skedia@udel.edu::5b958d70-efbe-4750-a51b-e1f7047e39a5" providerId="AD"/>
  <p188:author id="{424EC6FA-2ED8-9BD2-1392-1F03024CFB39}" name="Maiese, Daniel" initials="MD" userId="S::dmaiese@udel.edu::2ec2a1f1-94b3-4241-8fdb-cbe6dd2e5503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wn Jory" initials="DJ" lastIdx="3" clrIdx="0"/>
  <p:cmAuthor id="2" name="Stacy L Springs" initials="SLS" lastIdx="1" clrIdx="1"/>
  <p:cmAuthor id="3" name="Stacy L Springs" initials="SLS [2]" lastIdx="1" clrIdx="2"/>
  <p:cmAuthor id="4" name="Stacy L Springs" initials="SLS [3]" lastIdx="1" clrIdx="3"/>
  <p:cmAuthor id="5" name="Jennifer Mantle" initials="JM" lastIdx="1" clrIdx="4">
    <p:extLst>
      <p:ext uri="{19B8F6BF-5375-455C-9EA6-DF929625EA0E}">
        <p15:presenceInfo xmlns:p15="http://schemas.microsoft.com/office/powerpoint/2012/main" userId="Jennifer Mant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49C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0D709A8-DFDC-41B2-8E1A-83F96833F09E}" v="3" dt="2026-07-29T18:58:00.3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an Maiese" userId="fc5955a7-7dcd-4d5b-b75e-a24f0f7aad4e" providerId="ADAL" clId="{4F0D4920-1951-4BEB-8B5D-BE08609A9E4B}"/>
    <pc:docChg chg="modMainMaster">
      <pc:chgData name="Dan Maiese" userId="fc5955a7-7dcd-4d5b-b75e-a24f0f7aad4e" providerId="ADAL" clId="{4F0D4920-1951-4BEB-8B5D-BE08609A9E4B}" dt="2026-07-29T18:58:00.321" v="2" actId="20577"/>
      <pc:docMkLst>
        <pc:docMk/>
      </pc:docMkLst>
      <pc:sldMasterChg chg="modSp mod modSldLayout">
        <pc:chgData name="Dan Maiese" userId="fc5955a7-7dcd-4d5b-b75e-a24f0f7aad4e" providerId="ADAL" clId="{4F0D4920-1951-4BEB-8B5D-BE08609A9E4B}" dt="2026-07-29T18:58:00.321" v="2" actId="20577"/>
        <pc:sldMasterMkLst>
          <pc:docMk/>
          <pc:sldMasterMk cId="1689581914" sldId="2147483672"/>
        </pc:sldMasterMkLst>
        <pc:spChg chg="mod">
          <ac:chgData name="Dan Maiese" userId="fc5955a7-7dcd-4d5b-b75e-a24f0f7aad4e" providerId="ADAL" clId="{4F0D4920-1951-4BEB-8B5D-BE08609A9E4B}" dt="2026-07-29T18:57:52.105" v="1" actId="14100"/>
          <ac:spMkLst>
            <pc:docMk/>
            <pc:sldMasterMk cId="1689581914" sldId="2147483672"/>
            <ac:spMk id="18" creationId="{00000000-0000-0000-0000-000000000000}"/>
          </ac:spMkLst>
        </pc:spChg>
        <pc:spChg chg="mod">
          <ac:chgData name="Dan Maiese" userId="fc5955a7-7dcd-4d5b-b75e-a24f0f7aad4e" providerId="ADAL" clId="{4F0D4920-1951-4BEB-8B5D-BE08609A9E4B}" dt="2026-07-29T18:57:46.741" v="0" actId="20577"/>
          <ac:spMkLst>
            <pc:docMk/>
            <pc:sldMasterMk cId="1689581914" sldId="2147483672"/>
            <ac:spMk id="19" creationId="{00000000-0000-0000-0000-000000000000}"/>
          </ac:spMkLst>
        </pc:spChg>
        <pc:sldLayoutChg chg="modSp mod">
          <pc:chgData name="Dan Maiese" userId="fc5955a7-7dcd-4d5b-b75e-a24f0f7aad4e" providerId="ADAL" clId="{4F0D4920-1951-4BEB-8B5D-BE08609A9E4B}" dt="2026-07-29T18:58:00.321" v="2" actId="20577"/>
          <pc:sldLayoutMkLst>
            <pc:docMk/>
            <pc:sldMasterMk cId="1689581914" sldId="2147483672"/>
            <pc:sldLayoutMk cId="3773736240" sldId="2147483673"/>
          </pc:sldLayoutMkLst>
          <pc:spChg chg="mod">
            <ac:chgData name="Dan Maiese" userId="fc5955a7-7dcd-4d5b-b75e-a24f0f7aad4e" providerId="ADAL" clId="{4F0D4920-1951-4BEB-8B5D-BE08609A9E4B}" dt="2026-07-29T18:58:00.321" v="2" actId="20577"/>
            <ac:spMkLst>
              <pc:docMk/>
              <pc:sldMasterMk cId="1689581914" sldId="2147483672"/>
              <pc:sldLayoutMk cId="3773736240" sldId="2147483673"/>
              <ac:spMk id="14" creationId="{00000000-0000-0000-0000-000000000000}"/>
            </ac:spMkLst>
          </pc:spChg>
        </pc:sldLayoutChg>
      </pc:sldMasterChg>
    </pc:docChg>
  </pc:docChgLst>
  <pc:docChgLst>
    <pc:chgData name="Dawn Jory" userId="57b7cb9f-0965-4ef3-bf55-c7f4bfda0398" providerId="ADAL" clId="{BAEB98F9-118C-4C17-B13C-8BA749C5BFD1}"/>
    <pc:docChg chg="modSld">
      <pc:chgData name="Dawn Jory" userId="57b7cb9f-0965-4ef3-bf55-c7f4bfda0398" providerId="ADAL" clId="{BAEB98F9-118C-4C17-B13C-8BA749C5BFD1}" dt="2026-07-29T15:00:50.959" v="2" actId="20577"/>
      <pc:docMkLst>
        <pc:docMk/>
      </pc:docMkLst>
      <pc:sldChg chg="modSp mod">
        <pc:chgData name="Dawn Jory" userId="57b7cb9f-0965-4ef3-bf55-c7f4bfda0398" providerId="ADAL" clId="{BAEB98F9-118C-4C17-B13C-8BA749C5BFD1}" dt="2026-07-29T15:00:50.959" v="2" actId="20577"/>
        <pc:sldMkLst>
          <pc:docMk/>
          <pc:sldMk cId="1368657373" sldId="2063"/>
        </pc:sldMkLst>
        <pc:spChg chg="mod">
          <ac:chgData name="Dawn Jory" userId="57b7cb9f-0965-4ef3-bf55-c7f4bfda0398" providerId="ADAL" clId="{BAEB98F9-118C-4C17-B13C-8BA749C5BFD1}" dt="2026-07-29T15:00:50.959" v="2" actId="20577"/>
          <ac:spMkLst>
            <pc:docMk/>
            <pc:sldMk cId="1368657373" sldId="2063"/>
            <ac:spMk id="3" creationId="{FF396CFE-30CC-414C-B70F-DADF9D5EBA35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F0EFD0-3CEB-4577-8A94-8AE4A938C6D9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1F90A3-CA00-4AA2-A730-BD6FCE91491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140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3"/>
          <p:cNvSpPr txBox="1">
            <a:spLocks/>
          </p:cNvSpPr>
          <p:nvPr userDrawn="1"/>
        </p:nvSpPr>
        <p:spPr>
          <a:xfrm>
            <a:off x="1535324" y="3464030"/>
            <a:ext cx="9144000" cy="665162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kern="800" spc="-53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70" rtl="0" eaLnBrk="1" fontAlgn="auto" latinLnBrk="0" hangingPunct="1">
              <a:lnSpc>
                <a:spcPct val="86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800" cap="none" spc="400" normalizeH="0" baseline="0" noProof="0">
                <a:ln>
                  <a:noFill/>
                </a:ln>
                <a:solidFill>
                  <a:srgbClr val="149C9C">
                    <a:lumMod val="75000"/>
                  </a:srgbClr>
                </a:solidFill>
                <a:effectLst/>
                <a:uLnTx/>
                <a:uFillTx/>
                <a:latin typeface="Open Sans Regular" charset="0"/>
                <a:ea typeface="+mj-ea"/>
                <a:cs typeface="+mj-cs"/>
              </a:rPr>
              <a:t>AMERICAN INNOVATION AT WORK</a:t>
            </a:r>
          </a:p>
        </p:txBody>
      </p:sp>
      <p:grpSp>
        <p:nvGrpSpPr>
          <p:cNvPr id="8" name="Group 7"/>
          <p:cNvGrpSpPr/>
          <p:nvPr userDrawn="1"/>
        </p:nvGrpSpPr>
        <p:grpSpPr>
          <a:xfrm>
            <a:off x="1642828" y="3441676"/>
            <a:ext cx="8928992" cy="600234"/>
            <a:chOff x="1524000" y="4055573"/>
            <a:chExt cx="9144000" cy="600234"/>
          </a:xfrm>
        </p:grpSpPr>
        <p:cxnSp>
          <p:nvCxnSpPr>
            <p:cNvPr id="9" name="Straight Connector 8"/>
            <p:cNvCxnSpPr/>
            <p:nvPr/>
          </p:nvCxnSpPr>
          <p:spPr>
            <a:xfrm>
              <a:off x="1524000" y="4655807"/>
              <a:ext cx="9144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1524000" y="4055573"/>
              <a:ext cx="9144000" cy="0"/>
            </a:xfrm>
            <a:prstGeom prst="line">
              <a:avLst/>
            </a:prstGeom>
            <a:ln w="19050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2" name="Subtitle 2"/>
          <p:cNvSpPr>
            <a:spLocks noGrp="1"/>
          </p:cNvSpPr>
          <p:nvPr>
            <p:ph type="subTitle" idx="1"/>
          </p:nvPr>
        </p:nvSpPr>
        <p:spPr>
          <a:xfrm>
            <a:off x="1535324" y="4226944"/>
            <a:ext cx="9144000" cy="172528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171450" y="6162675"/>
            <a:ext cx="11849100" cy="55245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4" name="Slide Number Placeholder 5"/>
          <p:cNvSpPr txBox="1">
            <a:spLocks/>
          </p:cNvSpPr>
          <p:nvPr userDrawn="1"/>
        </p:nvSpPr>
        <p:spPr>
          <a:xfrm>
            <a:off x="11325" y="6345070"/>
            <a:ext cx="12191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elvetica" charset="0"/>
                <a:ea typeface="Helvetica" charset="0"/>
                <a:cs typeface="Helvetica" charset="0"/>
              </a:rPr>
              <a:t>©2026 NIIMBL  |   All Rights Reserved   |   For Authorized Use Only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 charset="0"/>
              <a:ea typeface="Helvetica" charset="0"/>
              <a:cs typeface="Helvetica" charset="0"/>
            </a:endParaRPr>
          </a:p>
        </p:txBody>
      </p:sp>
      <p:pic>
        <p:nvPicPr>
          <p:cNvPr id="3" name="Picture 2" descr="A logo for a company&#10;&#10;AI-generated content may be incorrect.">
            <a:extLst>
              <a:ext uri="{FF2B5EF4-FFF2-40B4-BE49-F238E27FC236}">
                <a16:creationId xmlns:a16="http://schemas.microsoft.com/office/drawing/2014/main" id="{BB74DE44-3055-F668-4960-8F37A8FA65D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5539" y="686439"/>
            <a:ext cx="6380922" cy="2523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3736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5545017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here to edit subtitle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0" y="1520825"/>
            <a:ext cx="10363200" cy="4392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24268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Text Placeholder 6"/>
          <p:cNvSpPr>
            <a:spLocks noGrp="1"/>
          </p:cNvSpPr>
          <p:nvPr>
            <p:ph type="body" sz="quarter" idx="11"/>
          </p:nvPr>
        </p:nvSpPr>
        <p:spPr>
          <a:xfrm>
            <a:off x="914400" y="1520825"/>
            <a:ext cx="10363200" cy="439261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0178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4400" y="933450"/>
            <a:ext cx="10363200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39352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519703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9537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14918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8428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2B9AE2-153D-9149-A9DF-43EEF27F7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1528A7-A1DA-6F41-8E23-D8CFAB3CF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A2E882-4B3C-0144-A820-D330DD3ED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4DEB16E-B230-5542-BAE6-7C6302FD19FF}" type="datetimeFigureOut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7/29/2026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8BA84B-9AA9-4546-A805-9D71E8872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9E7232-CF93-4442-847E-03EFE41BB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AAE9F6-679B-F441-B6BD-EE01BDA0F962}" type="slidenum">
              <a:rPr kumimoji="0" lang="en-US" sz="18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73119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-12668" y="6087945"/>
            <a:ext cx="12204667" cy="774977"/>
          </a:xfrm>
          <a:prstGeom prst="rect">
            <a:avLst/>
          </a:prstGeom>
          <a:solidFill>
            <a:srgbClr val="149B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gradFill flip="none" rotWithShape="1">
                <a:gsLst>
                  <a:gs pos="0">
                    <a:srgbClr val="00539F"/>
                  </a:gs>
                  <a:gs pos="22000">
                    <a:srgbClr val="006EA2"/>
                  </a:gs>
                  <a:gs pos="100000">
                    <a:srgbClr val="67C6E6"/>
                  </a:gs>
                </a:gsLst>
                <a:lin ang="2700000" scaled="1"/>
                <a:tileRect/>
              </a:gra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4400" y="279961"/>
            <a:ext cx="10363200" cy="81756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219200"/>
            <a:ext cx="10363200" cy="462756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5339916" y="6294802"/>
            <a:ext cx="5515649" cy="338554"/>
          </a:xfrm>
          <a:prstGeom prst="rect">
            <a:avLst/>
          </a:prstGeom>
        </p:spPr>
        <p:txBody>
          <a:bodyPr vert="horz" wrap="square" lIns="121920" tIns="60960" rIns="121920" bIns="60960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10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Regular" charset="0"/>
                <a:ea typeface="+mn-ea"/>
                <a:cs typeface="+mn-cs"/>
              </a:rPr>
              <a:t>AMERICAN INNOVATION AT WORK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814963" y="6293087"/>
            <a:ext cx="139424" cy="328295"/>
          </a:xfrm>
          <a:prstGeom prst="rect">
            <a:avLst/>
          </a:prstGeom>
        </p:spPr>
        <p:txBody>
          <a:bodyPr vert="horz" wrap="none" lIns="121920" tIns="60960" rIns="121920" bIns="60960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 Regular" charset="0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718075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861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6720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4288" y="6290644"/>
            <a:ext cx="333200" cy="333200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2512" y="6412186"/>
            <a:ext cx="90117" cy="90117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1127078" y="6259096"/>
            <a:ext cx="402336" cy="4023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249959" y="6251322"/>
            <a:ext cx="402336" cy="4023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Regular" charset="0"/>
              <a:ea typeface="+mn-ea"/>
              <a:cs typeface="+mn-cs"/>
            </a:endParaRPr>
          </a:p>
        </p:txBody>
      </p:sp>
      <p:sp>
        <p:nvSpPr>
          <p:cNvPr id="19" name="Slide Number Placeholder 5"/>
          <p:cNvSpPr txBox="1">
            <a:spLocks/>
          </p:cNvSpPr>
          <p:nvPr/>
        </p:nvSpPr>
        <p:spPr>
          <a:xfrm>
            <a:off x="0" y="6290644"/>
            <a:ext cx="629728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©2026 NIIMBL  |   For Authorized Use Only   </a:t>
            </a:r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Slide Number Placeholder 5"/>
          <p:cNvSpPr txBox="1">
            <a:spLocks/>
          </p:cNvSpPr>
          <p:nvPr userDrawn="1"/>
        </p:nvSpPr>
        <p:spPr>
          <a:xfrm>
            <a:off x="4878238" y="6296307"/>
            <a:ext cx="2435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 baseline="0">
                <a:solidFill>
                  <a:schemeClr val="bg1"/>
                </a:solidFill>
                <a:latin typeface="Helvetica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CONFIDENTIAL</a:t>
            </a:r>
          </a:p>
        </p:txBody>
      </p:sp>
      <p:pic>
        <p:nvPicPr>
          <p:cNvPr id="8" name="Picture 7" descr="A white text with a dna strand in the middle&#10;&#10;AI-generated content may be incorrect.">
            <a:extLst>
              <a:ext uri="{FF2B5EF4-FFF2-40B4-BE49-F238E27FC236}">
                <a16:creationId xmlns:a16="http://schemas.microsoft.com/office/drawing/2014/main" id="{5349ED25-137D-A0F9-A856-B31C47A655DA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5565" y="6101517"/>
            <a:ext cx="1195822" cy="717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8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</p:sldLayoutIdLst>
  <p:txStyles>
    <p:titleStyle>
      <a:lvl1pPr algn="ctr" defTabSz="1219170" rtl="0" eaLnBrk="1" latinLnBrk="0" hangingPunct="1">
        <a:lnSpc>
          <a:spcPct val="86000"/>
        </a:lnSpc>
        <a:spcBef>
          <a:spcPct val="0"/>
        </a:spcBef>
        <a:buNone/>
        <a:defRPr sz="2800" b="0" i="0" kern="800" spc="-53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j-ea"/>
          <a:cs typeface="+mj-cs"/>
        </a:defRPr>
      </a:lvl1pPr>
    </p:titleStyle>
    <p:bodyStyle>
      <a:lvl1pPr marL="228594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•"/>
        <a:defRPr sz="2000" b="0" i="0" kern="800" spc="-13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1pPr>
      <a:lvl2pPr marL="459306" indent="-230712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–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2pPr>
      <a:lvl3pPr marL="687900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•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3pPr>
      <a:lvl4pPr marL="916494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–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4pPr>
      <a:lvl5pPr marL="1145089" indent="-228594" algn="l" defTabSz="1219170" rtl="0" eaLnBrk="1" latinLnBrk="0" hangingPunct="1">
        <a:spcBef>
          <a:spcPct val="20000"/>
        </a:spcBef>
        <a:buClr>
          <a:srgbClr val="149B9B"/>
        </a:buClr>
        <a:buFont typeface="Arial" panose="020B0604020202020204" pitchFamily="34" charset="0"/>
        <a:buChar char="»"/>
        <a:defRPr sz="1600" b="0" i="0" kern="800">
          <a:solidFill>
            <a:schemeClr val="tx1">
              <a:lumMod val="65000"/>
              <a:lumOff val="35000"/>
            </a:schemeClr>
          </a:solidFill>
          <a:latin typeface="Open Sans Regular" charset="0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 lIns="91440" tIns="45720" rIns="91440" bIns="45720" anchor="t"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>
                <a:solidFill>
                  <a:srgbClr val="009999"/>
                </a:solidFill>
                <a:latin typeface="Arial"/>
                <a:cs typeface="Arial"/>
              </a:rPr>
              <a:t>Concept title and PC10.1T category from RFP being addressed</a:t>
            </a:r>
            <a:r>
              <a:rPr lang="en-US" sz="3200" b="1">
                <a:solidFill>
                  <a:srgbClr val="009999"/>
                </a:solidFill>
                <a:latin typeface="Arial"/>
                <a:cs typeface="Arial"/>
              </a:rPr>
              <a:t> (1 slide max)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802CCE9-9377-6641-9CF1-C7307E9FBFAC}"/>
              </a:ext>
            </a:extLst>
          </p:cNvPr>
          <p:cNvSpPr txBox="1"/>
          <p:nvPr/>
        </p:nvSpPr>
        <p:spPr>
          <a:xfrm>
            <a:off x="773723" y="1699846"/>
            <a:ext cx="104997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/>
              <a:t>PI and co-P(s), and associated organizations</a:t>
            </a:r>
          </a:p>
          <a:p>
            <a:pPr marL="285750" indent="-285750">
              <a:buFontTx/>
              <a:buChar char="-"/>
            </a:pPr>
            <a:r>
              <a:rPr lang="en-US"/>
              <a:t>Specific Partners or Expertise being sought (if any)</a:t>
            </a:r>
          </a:p>
          <a:p>
            <a:pPr marL="285750" indent="-285750">
              <a:buFontTx/>
              <a:buChar char="-"/>
            </a:pPr>
            <a:r>
              <a:rPr lang="en-US"/>
              <a:t>Short description of problem being addressed and technical development methodologies and approaches to be used </a:t>
            </a:r>
          </a:p>
        </p:txBody>
      </p:sp>
    </p:spTree>
    <p:extLst>
      <p:ext uri="{BB962C8B-B14F-4D97-AF65-F5344CB8AC3E}">
        <p14:creationId xmlns:p14="http://schemas.microsoft.com/office/powerpoint/2010/main" val="1368657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8420"/>
    </mc:Choice>
    <mc:Fallback>
      <p:transition spd="slow" advTm="1842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>
                <a:solidFill>
                  <a:srgbClr val="009999"/>
                </a:solidFill>
              </a:rPr>
              <a:t>Objectives and Expected Impact(s) of Proposed Concept </a:t>
            </a:r>
            <a:r>
              <a:rPr lang="en-US" sz="3200" b="1">
                <a:solidFill>
                  <a:srgbClr val="009999"/>
                </a:solidFill>
              </a:rPr>
              <a:t>(1 slide max)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49FD877-2536-C84F-B9B8-4BFBAA0D3D30}"/>
              </a:ext>
            </a:extLst>
          </p:cNvPr>
          <p:cNvSpPr/>
          <p:nvPr/>
        </p:nvSpPr>
        <p:spPr>
          <a:xfrm>
            <a:off x="644768" y="1724689"/>
            <a:ext cx="967153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/>
              <a:t>- Identify key objectives and describe the potential impacts of the project, including technology, sustainability, and/or regulatory considerations</a:t>
            </a:r>
          </a:p>
        </p:txBody>
      </p:sp>
    </p:spTree>
    <p:extLst>
      <p:ext uri="{BB962C8B-B14F-4D97-AF65-F5344CB8AC3E}">
        <p14:creationId xmlns:p14="http://schemas.microsoft.com/office/powerpoint/2010/main" val="2981157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798"/>
    </mc:Choice>
    <mc:Fallback>
      <p:transition spd="slow" advTm="9798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 i="1">
                <a:solidFill>
                  <a:srgbClr val="009999"/>
                </a:solidFill>
              </a:rPr>
              <a:t>NIIMBL Biomanufacturing Readiness Level Assessment </a:t>
            </a:r>
            <a:r>
              <a:rPr lang="en-US" sz="3200" b="1">
                <a:solidFill>
                  <a:srgbClr val="009999"/>
                </a:solidFill>
              </a:rPr>
              <a:t>(1 slide max)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FF88AB0-021E-B74B-80B1-B1C4B6AF6433}"/>
              </a:ext>
            </a:extLst>
          </p:cNvPr>
          <p:cNvSpPr/>
          <p:nvPr/>
        </p:nvSpPr>
        <p:spPr>
          <a:xfrm>
            <a:off x="633194" y="1504770"/>
            <a:ext cx="967153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Tx/>
              <a:buChar char="-"/>
            </a:pPr>
            <a:r>
              <a:rPr lang="en-US"/>
              <a:t>Identify the starting and anticipated ending Bioprocess Readiness Level (BRL) and provide the basis for the assessment</a:t>
            </a:r>
          </a:p>
          <a:p>
            <a:pPr marL="285750" indent="-285750">
              <a:buFontTx/>
              <a:buChar char="-"/>
            </a:pPr>
            <a:r>
              <a:rPr lang="en-US"/>
              <a:t>BRL Concept Appendix on the RFP website provides guidance</a:t>
            </a:r>
          </a:p>
          <a:p>
            <a:pPr marL="285750" indent="-285750">
              <a:buFontTx/>
              <a:buChar char="-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364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967"/>
    </mc:Choice>
    <mc:Fallback>
      <p:transition spd="slow" advTm="8967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>
                <a:solidFill>
                  <a:srgbClr val="009999"/>
                </a:solidFill>
              </a:rPr>
              <a:t>Technical Details (slide #1, max 2 slides total)</a:t>
            </a:r>
          </a:p>
        </p:txBody>
      </p:sp>
    </p:spTree>
    <p:extLst>
      <p:ext uri="{BB962C8B-B14F-4D97-AF65-F5344CB8AC3E}">
        <p14:creationId xmlns:p14="http://schemas.microsoft.com/office/powerpoint/2010/main" val="28581831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6"/>
    </mc:Choice>
    <mc:Fallback>
      <p:transition spd="slow" advTm="436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FF396CFE-30CC-414C-B70F-DADF9D5EBA35}"/>
              </a:ext>
            </a:extLst>
          </p:cNvPr>
          <p:cNvSpPr txBox="1">
            <a:spLocks/>
          </p:cNvSpPr>
          <p:nvPr/>
        </p:nvSpPr>
        <p:spPr>
          <a:xfrm>
            <a:off x="910266" y="368660"/>
            <a:ext cx="10363200" cy="817561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1219170" rtl="0" eaLnBrk="1" latinLnBrk="0" hangingPunct="1">
              <a:lnSpc>
                <a:spcPct val="86000"/>
              </a:lnSpc>
              <a:spcBef>
                <a:spcPct val="0"/>
              </a:spcBef>
              <a:buNone/>
              <a:defRPr sz="2800" b="0" i="0" kern="800" spc="-53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3200" b="1">
                <a:solidFill>
                  <a:srgbClr val="009999"/>
                </a:solidFill>
              </a:rPr>
              <a:t>Technical Details (slide #2, max 2 slides total)</a:t>
            </a:r>
          </a:p>
        </p:txBody>
      </p:sp>
    </p:spTree>
    <p:extLst>
      <p:ext uri="{BB962C8B-B14F-4D97-AF65-F5344CB8AC3E}">
        <p14:creationId xmlns:p14="http://schemas.microsoft.com/office/powerpoint/2010/main" val="3870268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83"/>
    </mc:Choice>
    <mc:Fallback>
      <p:transition spd="slow" advTm="683"/>
    </mc:Fallback>
  </mc:AlternateContent>
</p:sld>
</file>

<file path=ppt/theme/theme1.xml><?xml version="1.0" encoding="utf-8"?>
<a:theme xmlns:a="http://schemas.openxmlformats.org/drawingml/2006/main" name="NIIMBL 2018.07.13">
  <a:themeElements>
    <a:clrScheme name="NIIMBL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49C9C"/>
      </a:accent1>
      <a:accent2>
        <a:srgbClr val="F37021"/>
      </a:accent2>
      <a:accent3>
        <a:srgbClr val="00AEEF"/>
      </a:accent3>
      <a:accent4>
        <a:srgbClr val="7F7F7F"/>
      </a:accent4>
      <a:accent5>
        <a:srgbClr val="FF0000"/>
      </a:accent5>
      <a:accent6>
        <a:srgbClr val="9C3E98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NIIMBL 2018.07.13" id="{5AC0AA10-6103-47B5-823C-FB88B824A818}" vid="{BACF251D-662E-4838-A372-6334667CA71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F71295E7DC7A47AF321332F770536A" ma:contentTypeVersion="18" ma:contentTypeDescription="Create a new document." ma:contentTypeScope="" ma:versionID="9686a5c86cda4ae3c5544f6318f8f605">
  <xsd:schema xmlns:xsd="http://www.w3.org/2001/XMLSchema" xmlns:xs="http://www.w3.org/2001/XMLSchema" xmlns:p="http://schemas.microsoft.com/office/2006/metadata/properties" xmlns:ns2="54ac2ccf-7681-488a-988e-f11cc09e8889" xmlns:ns3="c61f25a8-4ca5-4316-ba89-ec8887de8ea7" targetNamespace="http://schemas.microsoft.com/office/2006/metadata/properties" ma:root="true" ma:fieldsID="de40280cf678a01504225bb58fe1b29c" ns2:_="" ns3:_="">
    <xsd:import namespace="54ac2ccf-7681-488a-988e-f11cc09e8889"/>
    <xsd:import namespace="c61f25a8-4ca5-4316-ba89-ec8887de8ea7"/>
    <xsd:element name="properties">
      <xsd:complexType>
        <xsd:sequence>
          <xsd:element name="documentManagement">
            <xsd:complexType>
              <xsd:all>
                <xsd:element ref="ns2:MigrationWizId" minOccurs="0"/>
                <xsd:element ref="ns2:MigrationWizIdPermissions" minOccurs="0"/>
                <xsd:element ref="ns2:MigrationWizIdVersion" minOccurs="0"/>
                <xsd:element ref="ns2:MigrationWizIdPermissionLevels" minOccurs="0"/>
                <xsd:element ref="ns2:MigrationWizIdDocumentLibraryPermissions" minOccurs="0"/>
                <xsd:element ref="ns2:MigrationWizIdSecurityGroups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4ac2ccf-7681-488a-988e-f11cc09e8889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PermissionLevels" ma:index="11" nillable="true" ma:displayName="MigrationWizIdPermissionLevels" ma:internalName="MigrationWizIdPermissionLevels">
      <xsd:simpleType>
        <xsd:restriction base="dms:Text"/>
      </xsd:simpleType>
    </xsd:element>
    <xsd:element name="MigrationWizIdDocumentLibraryPermissions" ma:index="12" nillable="true" ma:displayName="MigrationWizIdDocumentLibraryPermissions" ma:internalName="MigrationWizIdDocumentLibraryPermissions">
      <xsd:simpleType>
        <xsd:restriction base="dms:Text"/>
      </xsd:simpleType>
    </xsd:element>
    <xsd:element name="MigrationWizIdSecurityGroups" ma:index="13" nillable="true" ma:displayName="MigrationWizIdSecurityGroups" ma:internalName="MigrationWizIdSecurityGroups">
      <xsd:simpleType>
        <xsd:restriction base="dms:Text"/>
      </xsd:simpleType>
    </xsd:element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9ff0b64c-895f-464a-85da-1108f22bf27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1f25a8-4ca5-4316-ba89-ec8887de8ea7" elementFormDefault="qualified">
    <xsd:import namespace="http://schemas.microsoft.com/office/2006/documentManagement/types"/>
    <xsd:import namespace="http://schemas.microsoft.com/office/infopath/2007/PartnerControls"/>
    <xsd:element name="TaxCatchAll" ma:index="24" nillable="true" ma:displayName="Taxonomy Catch All Column" ma:hidden="true" ma:list="{a7ee4f1b-378a-4bad-b284-e9a925ef6164}" ma:internalName="TaxCatchAll" ma:showField="CatchAllData" ma:web="c61f25a8-4ca5-4316-ba89-ec8887de8e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Version xmlns="54ac2ccf-7681-488a-988e-f11cc09e8889">621404fe-2d5d-4571-80ee-43de61ba10aa-638857087550000000</MigrationWizIdVersion>
    <MigrationWizIdSecurityGroups xmlns="54ac2ccf-7681-488a-988e-f11cc09e8889" xsi:nil="true"/>
    <MigrationWizId xmlns="54ac2ccf-7681-488a-988e-f11cc09e8889">621404fe-2d5d-4571-80ee-43de61ba10aa</MigrationWizId>
    <MigrationWizIdPermissions xmlns="54ac2ccf-7681-488a-988e-f11cc09e8889" xsi:nil="true"/>
    <MigrationWizIdDocumentLibraryPermissions xmlns="54ac2ccf-7681-488a-988e-f11cc09e8889" xsi:nil="true"/>
    <MigrationWizIdPermissionLevels xmlns="54ac2ccf-7681-488a-988e-f11cc09e8889" xsi:nil="true"/>
    <TaxCatchAll xmlns="c61f25a8-4ca5-4316-ba89-ec8887de8ea7" xsi:nil="true"/>
    <lcf76f155ced4ddcb4097134ff3c332f xmlns="54ac2ccf-7681-488a-988e-f11cc09e8889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2CD29E0B-49A8-4247-B3D3-89844683F3E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3C4947E-5DB2-4F15-AB48-4AE5D918C079}">
  <ds:schemaRefs>
    <ds:schemaRef ds:uri="54ac2ccf-7681-488a-988e-f11cc09e8889"/>
    <ds:schemaRef ds:uri="c61f25a8-4ca5-4316-ba89-ec8887de8ea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DCADAE20-8E40-47EA-8466-5ACA4B35C63E}">
  <ds:schemaRefs>
    <ds:schemaRef ds:uri="289164f0-e97f-4b6e-8646-b945397a9b32"/>
    <ds:schemaRef ds:uri="54ac2ccf-7681-488a-988e-f11cc09e8889"/>
    <ds:schemaRef ds:uri="c61f25a8-4ca5-4316-ba89-ec8887de8ea7"/>
    <ds:schemaRef ds:uri="f3661d0e-7837-4fb7-8570-f4e87a449bb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a698667d-8817-4ad9-a7f2-bb287f867e5f}" enabled="0" method="" siteId="{a698667d-8817-4ad9-a7f2-bb287f867e5f}" removed="1"/>
  <clbl:label id="{b44552bf-3c97-4358-ae35-7be1a21dcc5f}" enabled="1" method="Standard" siteId="{39673374-e1dd-4c92-a9d2-8e174682911f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Application>Microsoft Office PowerPoint</Application>
  <PresentationFormat>Widescreen</PresentationFormat>
  <Slides>5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NIIMBL 2018.07.13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Sanford, Kathleen Rose</dc:creator>
  <cp:revision>1</cp:revision>
  <dcterms:created xsi:type="dcterms:W3CDTF">2017-06-27T19:03:49Z</dcterms:created>
  <dcterms:modified xsi:type="dcterms:W3CDTF">2026-07-29T18:58:27Z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0x010100D4F71295E7DC7A47AF321332F770536A</vt:lpwstr>
  </property>
  <property fmtid="{D5CDD505-2E9C-101B-9397-08002B2CF9AE}" pid="3" name="MediaServiceImageTags">
    <vt:lpwstr/>
  </property>
</Properties>
</file>