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063" r:id="rId5"/>
    <p:sldId id="2061" r:id="rId6"/>
    <p:sldId id="2064" r:id="rId7"/>
    <p:sldId id="2066" r:id="rId8"/>
    <p:sldId id="20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 slides for Concept" id="{294BD54E-3541-3C44-8CD4-9B3A7E6A114B}">
          <p14:sldIdLst>
            <p14:sldId id="2063"/>
            <p14:sldId id="2061"/>
            <p14:sldId id="2064"/>
            <p14:sldId id="2066"/>
            <p14:sldId id="20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B6142C-9BB8-FD96-002F-79E52D653D4C}" name="Jory, Dawn" initials="DJ" userId="S::dawnj@udel.edu::2f7609a0-85b2-428a-aad1-d7033a0a5597" providerId="AD"/>
  <p188:author id="{F0AD2B8D-137D-92EE-2D4F-EF2EC8BF45C3}" name="Balchunas, John" initials="BJ" userId="S::jebalchu@udel.edu::4e0ddaaa-bc0d-492e-b3ca-ba5d7c021cad" providerId="AD"/>
  <p188:author id="{424EC6FA-2ED8-9BD2-1392-1F03024CFB39}" name="Maiese, Daniel" initials="" userId="S::dmaiese@udel.edu::2ec2a1f1-94b3-4241-8fdb-cbe6dd2e550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wn Jory" initials="DJ" lastIdx="3" clrIdx="0"/>
  <p:cmAuthor id="2" name="Stacy L Springs" initials="SLS" lastIdx="1" clrIdx="1"/>
  <p:cmAuthor id="3" name="Stacy L Springs" initials="SLS [2]" lastIdx="1" clrIdx="2"/>
  <p:cmAuthor id="4" name="Stacy L Springs" initials="SLS [3]" lastIdx="1" clrIdx="3"/>
  <p:cmAuthor id="5" name="Jennifer Mantle" initials="JM" lastIdx="1" clrIdx="4">
    <p:extLst>
      <p:ext uri="{19B8F6BF-5375-455C-9EA6-DF929625EA0E}">
        <p15:presenceInfo xmlns:p15="http://schemas.microsoft.com/office/powerpoint/2012/main" userId="Jennifer Mant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9C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9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Jory" userId="57b7cb9f-0965-4ef3-bf55-c7f4bfda0398" providerId="ADAL" clId="{BAEB98F9-118C-4C17-B13C-8BA749C5BFD1}"/>
    <pc:docChg chg="modSld">
      <pc:chgData name="Dawn Jory" userId="57b7cb9f-0965-4ef3-bf55-c7f4bfda0398" providerId="ADAL" clId="{BAEB98F9-118C-4C17-B13C-8BA749C5BFD1}" dt="2026-07-29T15:02:35.148" v="2" actId="20577"/>
      <pc:docMkLst>
        <pc:docMk/>
      </pc:docMkLst>
      <pc:sldChg chg="modSp mod">
        <pc:chgData name="Dawn Jory" userId="57b7cb9f-0965-4ef3-bf55-c7f4bfda0398" providerId="ADAL" clId="{BAEB98F9-118C-4C17-B13C-8BA749C5BFD1}" dt="2026-07-29T15:02:35.148" v="2" actId="20577"/>
        <pc:sldMkLst>
          <pc:docMk/>
          <pc:sldMk cId="1368657373" sldId="2063"/>
        </pc:sldMkLst>
        <pc:spChg chg="mod">
          <ac:chgData name="Dawn Jory" userId="57b7cb9f-0965-4ef3-bf55-c7f4bfda0398" providerId="ADAL" clId="{BAEB98F9-118C-4C17-B13C-8BA749C5BFD1}" dt="2026-07-29T15:02:35.148" v="2" actId="20577"/>
          <ac:spMkLst>
            <pc:docMk/>
            <pc:sldMk cId="1368657373" sldId="2063"/>
            <ac:spMk id="3" creationId="{FF396CFE-30CC-414C-B70F-DADF9D5EBA35}"/>
          </ac:spMkLst>
        </pc:spChg>
      </pc:sldChg>
    </pc:docChg>
  </pc:docChgLst>
  <pc:docChgLst>
    <pc:chgData name="Dan Maiese" userId="fc5955a7-7dcd-4d5b-b75e-a24f0f7aad4e" providerId="ADAL" clId="{4F0D4920-1951-4BEB-8B5D-BE08609A9E4B}"/>
    <pc:docChg chg="modMainMaster">
      <pc:chgData name="Dan Maiese" userId="fc5955a7-7dcd-4d5b-b75e-a24f0f7aad4e" providerId="ADAL" clId="{4F0D4920-1951-4BEB-8B5D-BE08609A9E4B}" dt="2026-07-29T18:59:04.760" v="1" actId="20577"/>
      <pc:docMkLst>
        <pc:docMk/>
      </pc:docMkLst>
      <pc:sldMasterChg chg="modSp mod modSldLayout">
        <pc:chgData name="Dan Maiese" userId="fc5955a7-7dcd-4d5b-b75e-a24f0f7aad4e" providerId="ADAL" clId="{4F0D4920-1951-4BEB-8B5D-BE08609A9E4B}" dt="2026-07-29T18:59:04.760" v="1" actId="20577"/>
        <pc:sldMasterMkLst>
          <pc:docMk/>
          <pc:sldMasterMk cId="1919944503" sldId="2147483672"/>
        </pc:sldMasterMkLst>
        <pc:spChg chg="mod">
          <ac:chgData name="Dan Maiese" userId="fc5955a7-7dcd-4d5b-b75e-a24f0f7aad4e" providerId="ADAL" clId="{4F0D4920-1951-4BEB-8B5D-BE08609A9E4B}" dt="2026-07-29T18:58:59.739" v="0" actId="20577"/>
          <ac:spMkLst>
            <pc:docMk/>
            <pc:sldMasterMk cId="1919944503" sldId="2147483672"/>
            <ac:spMk id="19" creationId="{00000000-0000-0000-0000-000000000000}"/>
          </ac:spMkLst>
        </pc:spChg>
        <pc:sldLayoutChg chg="modSp mod">
          <pc:chgData name="Dan Maiese" userId="fc5955a7-7dcd-4d5b-b75e-a24f0f7aad4e" providerId="ADAL" clId="{4F0D4920-1951-4BEB-8B5D-BE08609A9E4B}" dt="2026-07-29T18:59:04.760" v="1" actId="20577"/>
          <pc:sldLayoutMkLst>
            <pc:docMk/>
            <pc:sldMasterMk cId="1919944503" sldId="2147483672"/>
            <pc:sldLayoutMk cId="2715327904" sldId="2147483673"/>
          </pc:sldLayoutMkLst>
          <pc:spChg chg="mod">
            <ac:chgData name="Dan Maiese" userId="fc5955a7-7dcd-4d5b-b75e-a24f0f7aad4e" providerId="ADAL" clId="{4F0D4920-1951-4BEB-8B5D-BE08609A9E4B}" dt="2026-07-29T18:59:04.760" v="1" actId="20577"/>
            <ac:spMkLst>
              <pc:docMk/>
              <pc:sldMasterMk cId="1919944503" sldId="2147483672"/>
              <pc:sldLayoutMk cId="2715327904" sldId="2147483673"/>
              <ac:spMk id="14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 userDrawn="1"/>
        </p:nvSpPr>
        <p:spPr>
          <a:xfrm>
            <a:off x="1535324" y="3464030"/>
            <a:ext cx="9144000" cy="6651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800" cap="none" spc="400" normalizeH="0" baseline="0" noProof="0">
                <a:ln>
                  <a:noFill/>
                </a:ln>
                <a:solidFill>
                  <a:srgbClr val="149C9C">
                    <a:lumMod val="75000"/>
                  </a:srgbClr>
                </a:solidFill>
                <a:effectLst/>
                <a:uLnTx/>
                <a:uFillTx/>
                <a:latin typeface="Open Sans Regular" charset="0"/>
                <a:ea typeface="+mj-ea"/>
                <a:cs typeface="+mj-cs"/>
              </a:rPr>
              <a:t>AMERICAN INNOVATION AT WORK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1642828" y="3441676"/>
            <a:ext cx="8928992" cy="600234"/>
            <a:chOff x="1524000" y="4055573"/>
            <a:chExt cx="9144000" cy="600234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1524000" y="4655807"/>
              <a:ext cx="9144000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524000" y="4055573"/>
              <a:ext cx="9144000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535324" y="4226944"/>
            <a:ext cx="9144000" cy="172528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71449" y="6162674"/>
            <a:ext cx="12009226" cy="66516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1325" y="6345070"/>
            <a:ext cx="12191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1"/>
                </a:solidFill>
                <a:latin typeface="Helvetica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charset="0"/>
                <a:ea typeface="Helvetica" charset="0"/>
                <a:cs typeface="Helvetica" charset="0"/>
              </a:rPr>
              <a:t>©2026 NIIMBL  |   All Rights Reserved   |   For Authorized Use Only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3" name="Picture 2" descr="A logo with blue orange and grey colors&#10;&#10;AI-generated content may be incorrect.">
            <a:extLst>
              <a:ext uri="{FF2B5EF4-FFF2-40B4-BE49-F238E27FC236}">
                <a16:creationId xmlns:a16="http://schemas.microsoft.com/office/drawing/2014/main" id="{8B3A888E-CDF0-2224-D211-24DDD84B83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060" y="-283340"/>
            <a:ext cx="6858003" cy="411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2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4429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14400" y="1520825"/>
            <a:ext cx="10363200" cy="4392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347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14400" y="1520825"/>
            <a:ext cx="10363200" cy="4392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9906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445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700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150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1491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6631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B9AE2-153D-9149-A9DF-43EEF27F70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1528A7-A1DA-6F41-8E23-D8CFAB3CF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2E882-4B3C-0144-A820-D330DD3ED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DEB16E-B230-5542-BAE6-7C6302FD19FF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7/29/2026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BA84B-9AA9-4546-A805-9D71E8872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E7232-CF93-4442-847E-03EFE41BB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AAE9F6-679B-F441-B6BD-EE01BDA0F96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273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-12667" y="6087945"/>
            <a:ext cx="12192000" cy="774977"/>
          </a:xfrm>
          <a:prstGeom prst="rect">
            <a:avLst/>
          </a:prstGeom>
          <a:solidFill>
            <a:srgbClr val="149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gradFill flip="none" rotWithShape="1">
                <a:gsLst>
                  <a:gs pos="0">
                    <a:srgbClr val="00539F"/>
                  </a:gs>
                  <a:gs pos="22000">
                    <a:srgbClr val="006EA2"/>
                  </a:gs>
                  <a:gs pos="100000">
                    <a:srgbClr val="67C6E6"/>
                  </a:gs>
                </a:gsLst>
                <a:lin ang="2700000" scaled="1"/>
                <a:tileRect/>
              </a:gra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5339916" y="6294802"/>
            <a:ext cx="5515649" cy="338554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Regular" charset="0"/>
                <a:ea typeface="+mn-ea"/>
                <a:cs typeface="+mn-cs"/>
              </a:rPr>
              <a:t>AMERICAN INNOVATION AT WORK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14963" y="6293087"/>
            <a:ext cx="139424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Regular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5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8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1127078" y="6259096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249959" y="625132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19" name="Slide Number Placeholder 5"/>
          <p:cNvSpPr txBox="1">
            <a:spLocks/>
          </p:cNvSpPr>
          <p:nvPr/>
        </p:nvSpPr>
        <p:spPr>
          <a:xfrm>
            <a:off x="0" y="6290644"/>
            <a:ext cx="62972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1"/>
                </a:solidFill>
                <a:latin typeface="Helvetica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©2026 NIIMBL  |   For Authorized Use Only  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Slide Number Placeholder 5"/>
          <p:cNvSpPr txBox="1">
            <a:spLocks/>
          </p:cNvSpPr>
          <p:nvPr userDrawn="1"/>
        </p:nvSpPr>
        <p:spPr>
          <a:xfrm>
            <a:off x="4878238" y="6296307"/>
            <a:ext cx="2435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1"/>
                </a:solidFill>
                <a:latin typeface="Helvetica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CONFIDENTIAL</a:t>
            </a:r>
          </a:p>
        </p:txBody>
      </p:sp>
      <p:pic>
        <p:nvPicPr>
          <p:cNvPr id="5" name="Picture 4" descr="A white text with a dna strand in the middle&#10;&#10;AI-generated content may be incorrect.">
            <a:extLst>
              <a:ext uri="{FF2B5EF4-FFF2-40B4-BE49-F238E27FC236}">
                <a16:creationId xmlns:a16="http://schemas.microsoft.com/office/drawing/2014/main" id="{3AFAD5BE-9F23-7C30-2F17-6AD86465F91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111" y="6075636"/>
            <a:ext cx="1291628" cy="77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4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b="0" i="0" kern="800" spc="-53">
          <a:solidFill>
            <a:schemeClr val="tx1">
              <a:lumMod val="65000"/>
              <a:lumOff val="35000"/>
            </a:schemeClr>
          </a:solidFill>
          <a:latin typeface="Open Sans Regular" charset="0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rgbClr val="149B9B"/>
        </a:buClr>
        <a:buFont typeface="Arial" panose="020B0604020202020204" pitchFamily="34" charset="0"/>
        <a:buChar char="•"/>
        <a:defRPr sz="2000" b="0" i="0" kern="800" spc="-13">
          <a:solidFill>
            <a:schemeClr val="tx1">
              <a:lumMod val="65000"/>
              <a:lumOff val="35000"/>
            </a:schemeClr>
          </a:solidFill>
          <a:latin typeface="Open Sans Regular" charset="0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rgbClr val="149B9B"/>
        </a:buClr>
        <a:buFont typeface="Arial" panose="020B0604020202020204" pitchFamily="34" charset="0"/>
        <a:buChar char="–"/>
        <a:defRPr sz="1600" b="0" i="0" kern="800">
          <a:solidFill>
            <a:schemeClr val="tx1">
              <a:lumMod val="65000"/>
              <a:lumOff val="35000"/>
            </a:schemeClr>
          </a:solidFill>
          <a:latin typeface="Open Sans Regular" charset="0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rgbClr val="149B9B"/>
        </a:buClr>
        <a:buFont typeface="Arial" panose="020B0604020202020204" pitchFamily="34" charset="0"/>
        <a:buChar char="•"/>
        <a:defRPr sz="1600" b="0" i="0" kern="800">
          <a:solidFill>
            <a:schemeClr val="tx1">
              <a:lumMod val="65000"/>
              <a:lumOff val="35000"/>
            </a:schemeClr>
          </a:solidFill>
          <a:latin typeface="Open Sans Regular" charset="0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rgbClr val="149B9B"/>
        </a:buClr>
        <a:buFont typeface="Arial" panose="020B0604020202020204" pitchFamily="34" charset="0"/>
        <a:buChar char="–"/>
        <a:defRPr sz="1600" b="0" i="0" kern="800">
          <a:solidFill>
            <a:schemeClr val="tx1">
              <a:lumMod val="65000"/>
              <a:lumOff val="35000"/>
            </a:schemeClr>
          </a:solidFill>
          <a:latin typeface="Open Sans Regular" charset="0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rgbClr val="149B9B"/>
        </a:buClr>
        <a:buFont typeface="Arial" panose="020B0604020202020204" pitchFamily="34" charset="0"/>
        <a:buChar char="»"/>
        <a:defRPr sz="1600" b="0" i="0" kern="800">
          <a:solidFill>
            <a:schemeClr val="tx1">
              <a:lumMod val="65000"/>
              <a:lumOff val="35000"/>
            </a:schemeClr>
          </a:solidFill>
          <a:latin typeface="Open Sans Regular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F396CFE-30CC-414C-B70F-DADF9D5EBA35}"/>
              </a:ext>
            </a:extLst>
          </p:cNvPr>
          <p:cNvSpPr txBox="1">
            <a:spLocks/>
          </p:cNvSpPr>
          <p:nvPr/>
        </p:nvSpPr>
        <p:spPr>
          <a:xfrm>
            <a:off x="910266" y="368660"/>
            <a:ext cx="10363200" cy="8175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b="0" i="0" kern="800" spc="-53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1" i="1" dirty="0">
                <a:solidFill>
                  <a:srgbClr val="009999"/>
                </a:solidFill>
              </a:rPr>
              <a:t>Concept title </a:t>
            </a:r>
            <a:r>
              <a:rPr lang="en-US" sz="3200" b="1" i="1">
                <a:solidFill>
                  <a:srgbClr val="009999"/>
                </a:solidFill>
              </a:rPr>
              <a:t>and PC10.1W </a:t>
            </a:r>
            <a:r>
              <a:rPr lang="en-US" sz="3200" b="1" i="1" dirty="0">
                <a:solidFill>
                  <a:srgbClr val="009999"/>
                </a:solidFill>
              </a:rPr>
              <a:t>category from RFP </a:t>
            </a:r>
            <a:r>
              <a:rPr lang="en-US" sz="3200" b="1" dirty="0">
                <a:solidFill>
                  <a:srgbClr val="009999"/>
                </a:solidFill>
              </a:rPr>
              <a:t>that is </a:t>
            </a:r>
            <a:r>
              <a:rPr lang="en-US" sz="3200" b="1" i="1" dirty="0">
                <a:solidFill>
                  <a:srgbClr val="009999"/>
                </a:solidFill>
              </a:rPr>
              <a:t>being addressed</a:t>
            </a:r>
            <a:r>
              <a:rPr lang="en-US" sz="3200" b="1" dirty="0">
                <a:solidFill>
                  <a:srgbClr val="009999"/>
                </a:solidFill>
              </a:rPr>
              <a:t> (1 slide max)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02CCE9-9377-6641-9CF1-C7307E9FBFAC}"/>
              </a:ext>
            </a:extLst>
          </p:cNvPr>
          <p:cNvSpPr txBox="1"/>
          <p:nvPr/>
        </p:nvSpPr>
        <p:spPr>
          <a:xfrm>
            <a:off x="773723" y="1699846"/>
            <a:ext cx="10499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PI and co-P(s), and associated organizations</a:t>
            </a:r>
          </a:p>
          <a:p>
            <a:pPr marL="285750" indent="-285750">
              <a:buFontTx/>
              <a:buChar char="-"/>
            </a:pPr>
            <a:r>
              <a:rPr lang="en-US" dirty="0"/>
              <a:t>Specific Partners or Expertise being sought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EEBF85-E4BF-6E43-9469-F0A2E65C650F}"/>
              </a:ext>
            </a:extLst>
          </p:cNvPr>
          <p:cNvSpPr/>
          <p:nvPr/>
        </p:nvSpPr>
        <p:spPr>
          <a:xfrm>
            <a:off x="773723" y="2453894"/>
            <a:ext cx="9671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Short description of the proposed concept</a:t>
            </a:r>
          </a:p>
          <a:p>
            <a:pPr marL="285750" indent="-285750">
              <a:buFontTx/>
              <a:buChar char="-"/>
            </a:pPr>
            <a:r>
              <a:rPr lang="en-US" dirty="0"/>
              <a:t>Background and significance of the need being addressed</a:t>
            </a:r>
          </a:p>
        </p:txBody>
      </p:sp>
    </p:spTree>
    <p:extLst>
      <p:ext uri="{BB962C8B-B14F-4D97-AF65-F5344CB8AC3E}">
        <p14:creationId xmlns:p14="http://schemas.microsoft.com/office/powerpoint/2010/main" val="136865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20"/>
    </mc:Choice>
    <mc:Fallback xmlns="">
      <p:transition spd="slow" advTm="1842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F396CFE-30CC-414C-B70F-DADF9D5EBA35}"/>
              </a:ext>
            </a:extLst>
          </p:cNvPr>
          <p:cNvSpPr txBox="1">
            <a:spLocks/>
          </p:cNvSpPr>
          <p:nvPr/>
        </p:nvSpPr>
        <p:spPr>
          <a:xfrm>
            <a:off x="910266" y="368660"/>
            <a:ext cx="10363200" cy="8175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b="0" i="0" kern="800" spc="-53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1" i="1" dirty="0">
                <a:solidFill>
                  <a:srgbClr val="009999"/>
                </a:solidFill>
              </a:rPr>
              <a:t>Summary of Existing Solutions </a:t>
            </a:r>
            <a:r>
              <a:rPr lang="en-US" sz="3200" b="1" dirty="0">
                <a:solidFill>
                  <a:srgbClr val="009999"/>
                </a:solidFill>
              </a:rPr>
              <a:t>(1 slide max)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6CF417-641C-9240-A209-84FEEF75239E}"/>
              </a:ext>
            </a:extLst>
          </p:cNvPr>
          <p:cNvSpPr/>
          <p:nvPr/>
        </p:nvSpPr>
        <p:spPr>
          <a:xfrm>
            <a:off x="633194" y="1504770"/>
            <a:ext cx="96715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Summary of existing solutions and other known initiatives to address the perceived need</a:t>
            </a:r>
          </a:p>
        </p:txBody>
      </p:sp>
      <p:pic>
        <p:nvPicPr>
          <p:cNvPr id="2" name="Picture 1" descr="A white text with a dna strand in the middle&#10;&#10;AI-generated content may be incorrect.">
            <a:extLst>
              <a:ext uri="{FF2B5EF4-FFF2-40B4-BE49-F238E27FC236}">
                <a16:creationId xmlns:a16="http://schemas.microsoft.com/office/drawing/2014/main" id="{63168C57-F3B3-7E8A-90A8-FF4D7A462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918" y="6094732"/>
            <a:ext cx="1272112" cy="76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6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67"/>
    </mc:Choice>
    <mc:Fallback xmlns="">
      <p:transition spd="slow" advTm="896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F396CFE-30CC-414C-B70F-DADF9D5EBA35}"/>
              </a:ext>
            </a:extLst>
          </p:cNvPr>
          <p:cNvSpPr txBox="1">
            <a:spLocks/>
          </p:cNvSpPr>
          <p:nvPr/>
        </p:nvSpPr>
        <p:spPr>
          <a:xfrm>
            <a:off x="910266" y="368660"/>
            <a:ext cx="10363200" cy="8175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b="0" i="0" kern="800" spc="-53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1" i="1" dirty="0">
                <a:solidFill>
                  <a:srgbClr val="009999"/>
                </a:solidFill>
              </a:rPr>
              <a:t>Value proposition </a:t>
            </a:r>
            <a:r>
              <a:rPr lang="en-US" sz="3200" b="1" dirty="0">
                <a:solidFill>
                  <a:srgbClr val="009999"/>
                </a:solidFill>
              </a:rPr>
              <a:t>(1 slide max)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2D9974-AA25-B94E-8B59-394AB0E8E02D}"/>
              </a:ext>
            </a:extLst>
          </p:cNvPr>
          <p:cNvSpPr/>
          <p:nvPr/>
        </p:nvSpPr>
        <p:spPr>
          <a:xfrm>
            <a:off x="633194" y="1504770"/>
            <a:ext cx="9671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Short description of the proposed project’s value proposition to anticipated partners, NIIMBL, the NIIMBL community, and/or the United States biopharmaceutical manufacturing industry.</a:t>
            </a:r>
          </a:p>
        </p:txBody>
      </p:sp>
    </p:spTree>
    <p:extLst>
      <p:ext uri="{BB962C8B-B14F-4D97-AF65-F5344CB8AC3E}">
        <p14:creationId xmlns:p14="http://schemas.microsoft.com/office/powerpoint/2010/main" val="285818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6"/>
    </mc:Choice>
    <mc:Fallback xmlns="">
      <p:transition spd="slow" advTm="43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F396CFE-30CC-414C-B70F-DADF9D5EBA35}"/>
              </a:ext>
            </a:extLst>
          </p:cNvPr>
          <p:cNvSpPr txBox="1">
            <a:spLocks/>
          </p:cNvSpPr>
          <p:nvPr/>
        </p:nvSpPr>
        <p:spPr>
          <a:xfrm>
            <a:off x="910266" y="368660"/>
            <a:ext cx="10363200" cy="8175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b="0" i="0" kern="800" spc="-53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1" i="1" dirty="0">
                <a:solidFill>
                  <a:srgbClr val="009999"/>
                </a:solidFill>
              </a:rPr>
              <a:t>Additional Supporting Details </a:t>
            </a:r>
            <a:r>
              <a:rPr lang="en-US" sz="3200" b="1" dirty="0">
                <a:solidFill>
                  <a:srgbClr val="009999"/>
                </a:solidFill>
              </a:rPr>
              <a:t>(slide #1, max 2 slides)</a:t>
            </a:r>
          </a:p>
        </p:txBody>
      </p:sp>
    </p:spTree>
    <p:extLst>
      <p:ext uri="{BB962C8B-B14F-4D97-AF65-F5344CB8AC3E}">
        <p14:creationId xmlns:p14="http://schemas.microsoft.com/office/powerpoint/2010/main" val="387026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3"/>
    </mc:Choice>
    <mc:Fallback xmlns="">
      <p:transition spd="slow" advTm="68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F396CFE-30CC-414C-B70F-DADF9D5EBA35}"/>
              </a:ext>
            </a:extLst>
          </p:cNvPr>
          <p:cNvSpPr txBox="1">
            <a:spLocks/>
          </p:cNvSpPr>
          <p:nvPr/>
        </p:nvSpPr>
        <p:spPr>
          <a:xfrm>
            <a:off x="910266" y="368660"/>
            <a:ext cx="10363200" cy="8175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b="0" i="0" kern="800" spc="-53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1" i="1" dirty="0">
                <a:solidFill>
                  <a:srgbClr val="009999"/>
                </a:solidFill>
              </a:rPr>
              <a:t>Additional Supporting Details </a:t>
            </a:r>
            <a:r>
              <a:rPr lang="en-US" sz="3200" b="1" dirty="0">
                <a:solidFill>
                  <a:srgbClr val="009999"/>
                </a:solidFill>
              </a:rPr>
              <a:t>(slide #2, max 2 slides)</a:t>
            </a:r>
          </a:p>
        </p:txBody>
      </p:sp>
    </p:spTree>
    <p:extLst>
      <p:ext uri="{BB962C8B-B14F-4D97-AF65-F5344CB8AC3E}">
        <p14:creationId xmlns:p14="http://schemas.microsoft.com/office/powerpoint/2010/main" val="170486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3"/>
    </mc:Choice>
    <mc:Fallback xmlns="">
      <p:transition spd="slow" advTm="683"/>
    </mc:Fallback>
  </mc:AlternateContent>
</p:sld>
</file>

<file path=ppt/theme/theme1.xml><?xml version="1.0" encoding="utf-8"?>
<a:theme xmlns:a="http://schemas.openxmlformats.org/drawingml/2006/main" name="NIIMBL 2018.07.13">
  <a:themeElements>
    <a:clrScheme name="NIIMB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49C9C"/>
      </a:accent1>
      <a:accent2>
        <a:srgbClr val="F37021"/>
      </a:accent2>
      <a:accent3>
        <a:srgbClr val="00AEEF"/>
      </a:accent3>
      <a:accent4>
        <a:srgbClr val="7F7F7F"/>
      </a:accent4>
      <a:accent5>
        <a:srgbClr val="FF0000"/>
      </a:accent5>
      <a:accent6>
        <a:srgbClr val="9C3E98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IIMBL 2018.07.13" id="{5AC0AA10-6103-47B5-823C-FB88B824A818}" vid="{BACF251D-662E-4838-A372-6334667CA71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Version xmlns="54ac2ccf-7681-488a-988e-f11cc09e8889">d180d60a-15f6-4cb2-9118-a751932103fc-638857087960000000</MigrationWizIdVersion>
    <MigrationWizIdSecurityGroups xmlns="54ac2ccf-7681-488a-988e-f11cc09e8889" xsi:nil="true"/>
    <MigrationWizId xmlns="54ac2ccf-7681-488a-988e-f11cc09e8889">d180d60a-15f6-4cb2-9118-a751932103fc</MigrationWizId>
    <MigrationWizIdPermissions xmlns="54ac2ccf-7681-488a-988e-f11cc09e8889" xsi:nil="true"/>
    <MigrationWizIdDocumentLibraryPermissions xmlns="54ac2ccf-7681-488a-988e-f11cc09e8889" xsi:nil="true"/>
    <MigrationWizIdPermissionLevels xmlns="54ac2ccf-7681-488a-988e-f11cc09e8889" xsi:nil="true"/>
    <TaxCatchAll xmlns="c61f25a8-4ca5-4316-ba89-ec8887de8ea7" xsi:nil="true"/>
    <lcf76f155ced4ddcb4097134ff3c332f xmlns="54ac2ccf-7681-488a-988e-f11cc09e888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F71295E7DC7A47AF321332F770536A" ma:contentTypeVersion="18" ma:contentTypeDescription="Create a new document." ma:contentTypeScope="" ma:versionID="9686a5c86cda4ae3c5544f6318f8f605">
  <xsd:schema xmlns:xsd="http://www.w3.org/2001/XMLSchema" xmlns:xs="http://www.w3.org/2001/XMLSchema" xmlns:p="http://schemas.microsoft.com/office/2006/metadata/properties" xmlns:ns2="54ac2ccf-7681-488a-988e-f11cc09e8889" xmlns:ns3="c61f25a8-4ca5-4316-ba89-ec8887de8ea7" targetNamespace="http://schemas.microsoft.com/office/2006/metadata/properties" ma:root="true" ma:fieldsID="de40280cf678a01504225bb58fe1b29c" ns2:_="" ns3:_="">
    <xsd:import namespace="54ac2ccf-7681-488a-988e-f11cc09e8889"/>
    <xsd:import namespace="c61f25a8-4ca5-4316-ba89-ec8887de8ea7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ac2ccf-7681-488a-988e-f11cc09e8889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MigrationWizIdPermissionLevels" ma:index="11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2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3" nillable="true" ma:displayName="MigrationWizIdSecurityGroups" ma:internalName="MigrationWizIdSecurityGroups">
      <xsd:simpleType>
        <xsd:restriction base="dms:Text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ff0b64c-895f-464a-85da-1108f22bf2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1f25a8-4ca5-4316-ba89-ec8887de8ea7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a7ee4f1b-378a-4bad-b284-e9a925ef6164}" ma:internalName="TaxCatchAll" ma:showField="CatchAllData" ma:web="c61f25a8-4ca5-4316-ba89-ec8887de8e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935E70-3FB6-4D12-9FD9-87760287C6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1B51ED-E2B1-4913-8E1E-05AEA1443F5E}">
  <ds:schemaRefs>
    <ds:schemaRef ds:uri="f3661d0e-7837-4fb7-8570-f4e87a449bb2"/>
    <ds:schemaRef ds:uri="http://schemas.microsoft.com/office/2006/documentManagement/types"/>
    <ds:schemaRef ds:uri="http://purl.org/dc/terms/"/>
    <ds:schemaRef ds:uri="289164f0-e97f-4b6e-8646-b945397a9b32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54ac2ccf-7681-488a-988e-f11cc09e8889"/>
    <ds:schemaRef ds:uri="c61f25a8-4ca5-4316-ba89-ec8887de8ea7"/>
  </ds:schemaRefs>
</ds:datastoreItem>
</file>

<file path=customXml/itemProps3.xml><?xml version="1.0" encoding="utf-8"?>
<ds:datastoreItem xmlns:ds="http://schemas.openxmlformats.org/officeDocument/2006/customXml" ds:itemID="{68EFCBFA-7AEF-49ED-BD16-140756FE5E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ac2ccf-7681-488a-988e-f11cc09e8889"/>
    <ds:schemaRef ds:uri="c61f25a8-4ca5-4316-ba89-ec8887de8e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698667d-8817-4ad9-a7f2-bb287f867e5f}" enabled="0" method="" siteId="{a698667d-8817-4ad9-a7f2-bb287f867e5f}" removed="1"/>
  <clbl:label id="{b44552bf-3c97-4358-ae35-7be1a21dcc5f}" enabled="1" method="Standard" siteId="{39673374-e1dd-4c92-a9d2-8e174682911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1255</TotalTime>
  <Words>126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Helvetica</vt:lpstr>
      <vt:lpstr>Open Sans</vt:lpstr>
      <vt:lpstr>Open Sans Regular</vt:lpstr>
      <vt:lpstr>NIIMBL 2018.07.13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Sanford, Kathleen Rose</dc:creator>
  <cp:lastModifiedBy>Dan Maiese</cp:lastModifiedBy>
  <cp:revision>45</cp:revision>
  <dcterms:created xsi:type="dcterms:W3CDTF">2017-06-27T19:03:49Z</dcterms:created>
  <dcterms:modified xsi:type="dcterms:W3CDTF">2026-07-29T18:59:08Z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0x010100D4F71295E7DC7A47AF321332F770536A</vt:lpwstr>
  </property>
  <property fmtid="{D5CDD505-2E9C-101B-9397-08002B2CF9AE}" pid="3" name="MediaServiceImageTags">
    <vt:lpwstr/>
  </property>
</Properties>
</file>